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38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843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93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4251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0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63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883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78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84025D1-0BF2-44A3-9933-4E8B3E7124E7}" type="datetimeFigureOut">
              <a:rPr lang="ko-KR" altLang="en-US" smtClean="0"/>
              <a:t>2023-02-24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4B29B-A81F-494D-8FFE-2F948EECE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44140" y="4103529"/>
            <a:ext cx="6623484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팀원 </a:t>
            </a:r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: </a:t>
            </a:r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이지훈</a:t>
            </a:r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서영석</a:t>
            </a:r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sz="3500" b="1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박건오</a:t>
            </a:r>
            <a:endParaRPr lang="en-US" altLang="ko-KR" sz="3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25514" y="1481270"/>
            <a:ext cx="386198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팀 프로젝트</a:t>
            </a:r>
            <a:endParaRPr lang="en-US" altLang="ko-KR" sz="5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054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09574" y="721348"/>
            <a:ext cx="2625395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목차</a:t>
            </a:r>
            <a:endParaRPr lang="en-US" altLang="ko-KR" sz="4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3353" y="2107807"/>
            <a:ext cx="4890592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1. </a:t>
            </a:r>
            <a:r>
              <a:rPr lang="ko-KR" alt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개요</a:t>
            </a:r>
            <a:endParaRPr lang="en-US" altLang="ko-KR" sz="35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2. </a:t>
            </a:r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구조도</a:t>
            </a:r>
            <a:endParaRPr lang="en-US" altLang="ko-KR" sz="35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3. </a:t>
            </a:r>
            <a:r>
              <a:rPr lang="ko-KR" alt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사용한 언어</a:t>
            </a:r>
            <a:endParaRPr lang="en-US" altLang="ko-KR" sz="35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4. </a:t>
            </a:r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시연 화면</a:t>
            </a:r>
            <a:endParaRPr lang="en-US" altLang="ko-KR" sz="3500" b="1" cap="none" spc="0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5. </a:t>
            </a:r>
            <a:r>
              <a:rPr lang="ko-KR" altLang="en-US" sz="35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작업 영역</a:t>
            </a:r>
            <a:endParaRPr lang="en-US" altLang="ko-KR" sz="3500" b="1" dirty="0" smtClean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r>
              <a:rPr lang="en-US" altLang="ko-KR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6. Q&amp;A</a:t>
            </a:r>
          </a:p>
        </p:txBody>
      </p:sp>
    </p:spTree>
    <p:extLst>
      <p:ext uri="{BB962C8B-B14F-4D97-AF65-F5344CB8AC3E}">
        <p14:creationId xmlns:p14="http://schemas.microsoft.com/office/powerpoint/2010/main" val="5972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6" y="862906"/>
            <a:ext cx="8052264" cy="54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23" y="834968"/>
            <a:ext cx="8156337" cy="54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68012" y="461352"/>
            <a:ext cx="2625395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사용한 언어</a:t>
            </a:r>
            <a:endParaRPr lang="en-US" altLang="ko-KR" sz="3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026" name="Picture 2" descr="Learning JSP: A Retrospective – Fedil'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73" y="4303046"/>
            <a:ext cx="1260000" cy="16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소스 이미지 보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09" y="4303046"/>
            <a:ext cx="36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We Use Vue.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16" y="4092080"/>
            <a:ext cx="3795524" cy="2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5: The New Backbone of the World Wide 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16" y="1496040"/>
            <a:ext cx="2880000" cy="24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SS3 Logo PNG Transparent &amp; SVG Vector - Freebie Suppl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16" y="1440053"/>
            <a:ext cx="2746083" cy="274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3765" y="1209202"/>
            <a:ext cx="3563692" cy="29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452126" y="696410"/>
            <a:ext cx="3054266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5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작업 영역</a:t>
            </a:r>
            <a:endParaRPr lang="en-US" altLang="ko-KR" sz="4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74702" y="2392679"/>
            <a:ext cx="640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j-ea"/>
                <a:ea typeface="+mj-ea"/>
              </a:rPr>
              <a:t>이지훈 </a:t>
            </a:r>
            <a:r>
              <a:rPr lang="en-US" altLang="ko-KR" sz="3000" dirty="0" smtClean="0">
                <a:latin typeface="+mj-ea"/>
                <a:ea typeface="+mj-ea"/>
              </a:rPr>
              <a:t>: </a:t>
            </a:r>
            <a:r>
              <a:rPr lang="ko-KR" altLang="en-US" sz="3000" dirty="0" smtClean="0">
                <a:latin typeface="+mj-ea"/>
                <a:ea typeface="+mj-ea"/>
              </a:rPr>
              <a:t>메인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smtClean="0">
                <a:latin typeface="+mj-ea"/>
                <a:ea typeface="+mj-ea"/>
              </a:rPr>
              <a:t>최근 본 상품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smtClean="0">
                <a:latin typeface="+mj-ea"/>
                <a:ea typeface="+mj-ea"/>
              </a:rPr>
              <a:t>검색</a:t>
            </a:r>
            <a:endParaRPr lang="en-US" altLang="ko-KR" sz="3000" dirty="0" smtClean="0">
              <a:latin typeface="+mj-ea"/>
              <a:ea typeface="+mj-ea"/>
            </a:endParaRPr>
          </a:p>
          <a:p>
            <a:r>
              <a:rPr lang="ko-KR" altLang="en-US" sz="3000" dirty="0" smtClean="0">
                <a:latin typeface="+mj-ea"/>
                <a:ea typeface="+mj-ea"/>
              </a:rPr>
              <a:t>서영석 </a:t>
            </a:r>
            <a:r>
              <a:rPr lang="en-US" altLang="ko-KR" sz="3000" dirty="0" smtClean="0">
                <a:latin typeface="+mj-ea"/>
                <a:ea typeface="+mj-ea"/>
              </a:rPr>
              <a:t>: </a:t>
            </a:r>
            <a:r>
              <a:rPr lang="ko-KR" altLang="en-US" sz="3000" dirty="0" smtClean="0">
                <a:latin typeface="+mj-ea"/>
                <a:ea typeface="+mj-ea"/>
              </a:rPr>
              <a:t>회원가입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err="1" smtClean="0">
                <a:latin typeface="+mj-ea"/>
                <a:ea typeface="+mj-ea"/>
              </a:rPr>
              <a:t>내정보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smtClean="0">
                <a:latin typeface="+mj-ea"/>
                <a:ea typeface="+mj-ea"/>
              </a:rPr>
              <a:t>상품등록</a:t>
            </a:r>
            <a:r>
              <a:rPr lang="en-US" altLang="ko-KR" sz="300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sz="3000" dirty="0" err="1" smtClean="0">
                <a:latin typeface="+mj-ea"/>
                <a:ea typeface="+mj-ea"/>
              </a:rPr>
              <a:t>박건오</a:t>
            </a:r>
            <a:r>
              <a:rPr lang="ko-KR" altLang="en-US" sz="3000" dirty="0" smtClean="0">
                <a:latin typeface="+mj-ea"/>
                <a:ea typeface="+mj-ea"/>
              </a:rPr>
              <a:t> </a:t>
            </a:r>
            <a:r>
              <a:rPr lang="en-US" altLang="ko-KR" sz="3000" dirty="0" smtClean="0">
                <a:latin typeface="+mj-ea"/>
                <a:ea typeface="+mj-ea"/>
              </a:rPr>
              <a:t>: </a:t>
            </a:r>
            <a:r>
              <a:rPr lang="ko-KR" altLang="en-US" sz="3000" dirty="0" smtClean="0">
                <a:latin typeface="+mj-ea"/>
                <a:ea typeface="+mj-ea"/>
              </a:rPr>
              <a:t>헤더 </a:t>
            </a:r>
            <a:r>
              <a:rPr lang="en-US" altLang="ko-KR" sz="3000" dirty="0" smtClean="0">
                <a:latin typeface="+mj-ea"/>
                <a:ea typeface="+mj-ea"/>
              </a:rPr>
              <a:t>,</a:t>
            </a:r>
            <a:r>
              <a:rPr lang="ko-KR" altLang="en-US" sz="3000" dirty="0" err="1" smtClean="0">
                <a:latin typeface="+mj-ea"/>
                <a:ea typeface="+mj-ea"/>
              </a:rPr>
              <a:t>풋터</a:t>
            </a:r>
            <a:r>
              <a:rPr lang="en-US" altLang="ko-KR" sz="3000" dirty="0" smtClean="0">
                <a:latin typeface="+mj-ea"/>
                <a:ea typeface="+mj-ea"/>
              </a:rPr>
              <a:t>, </a:t>
            </a:r>
            <a:r>
              <a:rPr lang="ko-KR" altLang="en-US" sz="3000" dirty="0" smtClean="0">
                <a:latin typeface="+mj-ea"/>
                <a:ea typeface="+mj-ea"/>
              </a:rPr>
              <a:t>쪽지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204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9332" y="2314094"/>
            <a:ext cx="320039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Q&amp;A</a:t>
            </a:r>
            <a:endParaRPr lang="en-US" altLang="ko-KR" sz="10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72</TotalTime>
  <Words>59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tj-bu-705</dc:creator>
  <cp:lastModifiedBy>tj-bu-20</cp:lastModifiedBy>
  <cp:revision>8</cp:revision>
  <dcterms:created xsi:type="dcterms:W3CDTF">2023-02-23T07:48:23Z</dcterms:created>
  <dcterms:modified xsi:type="dcterms:W3CDTF">2023-02-24T02:31:49Z</dcterms:modified>
</cp:coreProperties>
</file>