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sldIdLst>
    <p:sldId id="256" r:id="rId3"/>
    <p:sldId id="269" r:id="rId4"/>
    <p:sldId id="270" r:id="rId5"/>
    <p:sldId id="258" r:id="rId6"/>
    <p:sldId id="259" r:id="rId7"/>
    <p:sldId id="260" r:id="rId8"/>
    <p:sldId id="271" r:id="rId9"/>
    <p:sldId id="257" r:id="rId10"/>
    <p:sldId id="262" r:id="rId11"/>
    <p:sldId id="261" r:id="rId12"/>
    <p:sldId id="264" r:id="rId13"/>
    <p:sldId id="265" r:id="rId14"/>
    <p:sldId id="272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3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0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0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8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9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0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3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18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7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93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7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9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5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2F81-61D4-418E-A017-FF0B6C7BBC5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7B26-8BB1-4BB5-9431-6C1894FD4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1671" y="569495"/>
            <a:ext cx="3557848" cy="847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Team Project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9867" y="2127403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20960" y="2127403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422056" y="2127403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상품등록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22056" y="4444539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쪽지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19866" y="4444539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20961" y="4444539"/>
            <a:ext cx="1745673" cy="5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정보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7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500" dirty="0" smtClean="0"/>
              <a:t>상품 등록 페이지</a:t>
            </a:r>
            <a:r>
              <a:rPr lang="en-US" altLang="ko-KR" sz="2500" dirty="0" smtClean="0"/>
              <a:t>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731" y="2480544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36731" y="3192261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730" y="356669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02416" y="3566690"/>
            <a:ext cx="557212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595058" y="5630661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2054" y="6090131"/>
            <a:ext cx="18764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36731" y="2115936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02416" y="2480544"/>
            <a:ext cx="14763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숫자만 입력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78791" y="2480544"/>
            <a:ext cx="33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94162" y="531969"/>
            <a:ext cx="7602918" cy="1266401"/>
            <a:chOff x="594162" y="531969"/>
            <a:chExt cx="7602918" cy="1266401"/>
          </a:xfrm>
        </p:grpSpPr>
        <p:sp>
          <p:nvSpPr>
            <p:cNvPr id="17" name="직사각형 16"/>
            <p:cNvSpPr/>
            <p:nvPr/>
          </p:nvSpPr>
          <p:spPr>
            <a:xfrm>
              <a:off x="594162" y="531969"/>
              <a:ext cx="1501182" cy="499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10181" y="549164"/>
              <a:ext cx="4271962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9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상품등록</a:t>
              </a:r>
              <a:endParaRPr lang="ko-KR" altLang="en-US" sz="15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1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내 정보</a:t>
              </a:r>
              <a:endParaRPr lang="ko-KR" altLang="en-US" sz="15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6978" y="1303070"/>
              <a:ext cx="90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쪽지</a:t>
              </a:r>
              <a:endParaRPr lang="ko-KR" altLang="en-US" sz="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82143" y="796814"/>
              <a:ext cx="141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9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상품 정보 페이지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66615" y="3804090"/>
            <a:ext cx="1652885" cy="563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닉네임</a:t>
            </a:r>
            <a:endParaRPr lang="en-US" altLang="ko-KR" sz="1400" b="1" dirty="0" smtClean="0"/>
          </a:p>
          <a:p>
            <a:r>
              <a:rPr lang="ko-KR" altLang="en-US" sz="1400" dirty="0" smtClean="0"/>
              <a:t>장소</a:t>
            </a:r>
            <a:endParaRPr lang="ko-KR" altLang="en-US" sz="1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66615" y="4530436"/>
            <a:ext cx="47559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66615" y="4663440"/>
            <a:ext cx="4755951" cy="1013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제목</a:t>
            </a:r>
            <a:endParaRPr lang="en-US" altLang="ko-KR" sz="1400" dirty="0"/>
          </a:p>
          <a:p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966615" y="5676900"/>
            <a:ext cx="47559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1317" y="5839248"/>
            <a:ext cx="148981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판매자에게</a:t>
            </a:r>
            <a:r>
              <a:rPr lang="en-US" altLang="ko-KR" dirty="0"/>
              <a:t> </a:t>
            </a:r>
            <a:r>
              <a:rPr lang="ko-KR" altLang="en-US" dirty="0" err="1" smtClean="0"/>
              <a:t>쪽지보내기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20050" y="1617757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판매자가 등록한 상품이미지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닉네임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제목 등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구매자가 볼 수 있게 설정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 err="1" smtClean="0"/>
              <a:t>판매자에게</a:t>
            </a:r>
            <a:r>
              <a:rPr lang="ko-KR" altLang="en-US" sz="1500" dirty="0" smtClean="0"/>
              <a:t> 쪽지를 통해 소통을 할 수 있도록 설정</a:t>
            </a:r>
            <a:endParaRPr lang="en-US" altLang="ko-KR" sz="15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594162" y="531969"/>
            <a:ext cx="7602918" cy="1266401"/>
            <a:chOff x="594162" y="531969"/>
            <a:chExt cx="7602918" cy="1266401"/>
          </a:xfrm>
        </p:grpSpPr>
        <p:sp>
          <p:nvSpPr>
            <p:cNvPr id="21" name="직사각형 20"/>
            <p:cNvSpPr/>
            <p:nvPr/>
          </p:nvSpPr>
          <p:spPr>
            <a:xfrm>
              <a:off x="594162" y="531969"/>
              <a:ext cx="1501182" cy="499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10181" y="549164"/>
              <a:ext cx="4271962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9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상품등록</a:t>
              </a:r>
              <a:endParaRPr lang="ko-KR" altLang="en-US" sz="15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1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내 정보</a:t>
              </a:r>
              <a:endParaRPr lang="ko-KR" altLang="en-US" sz="15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76978" y="1303070"/>
              <a:ext cx="90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쪽지</a:t>
              </a:r>
              <a:endParaRPr lang="ko-KR" alt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2143" y="796814"/>
              <a:ext cx="141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66615" y="2245587"/>
            <a:ext cx="4755951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상품이미지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653280" y="1885950"/>
            <a:ext cx="754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47753" y="1867126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7753" y="2119508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43492"/>
              </p:ext>
            </p:extLst>
          </p:nvPr>
        </p:nvGraphicFramePr>
        <p:xfrm>
          <a:off x="548195" y="2541365"/>
          <a:ext cx="7200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4691527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962931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015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0866296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7283905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843124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3988293"/>
                    </a:ext>
                  </a:extLst>
                </a:gridCol>
              </a:tblGrid>
              <a:tr h="32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010-1234-1234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83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이메일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닉네임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4607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47753" y="4874359"/>
            <a:ext cx="1478496" cy="1545520"/>
            <a:chOff x="971549" y="2905125"/>
            <a:chExt cx="2047876" cy="1981200"/>
          </a:xfrm>
        </p:grpSpPr>
        <p:sp>
          <p:nvSpPr>
            <p:cNvPr id="11" name="직사각형 10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547753" y="3998705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523161" y="4874359"/>
            <a:ext cx="1478496" cy="1545520"/>
            <a:chOff x="971549" y="2905125"/>
            <a:chExt cx="2047876" cy="1981200"/>
          </a:xfrm>
        </p:grpSpPr>
        <p:sp>
          <p:nvSpPr>
            <p:cNvPr id="15" name="직사각형 14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98568" y="4873710"/>
            <a:ext cx="1478496" cy="1545520"/>
            <a:chOff x="971549" y="2905125"/>
            <a:chExt cx="2047876" cy="1981200"/>
          </a:xfrm>
        </p:grpSpPr>
        <p:sp>
          <p:nvSpPr>
            <p:cNvPr id="18" name="직사각형 17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73974" y="4863336"/>
            <a:ext cx="1478496" cy="1545520"/>
            <a:chOff x="971549" y="2905125"/>
            <a:chExt cx="2047876" cy="1981200"/>
          </a:xfrm>
        </p:grpSpPr>
        <p:sp>
          <p:nvSpPr>
            <p:cNvPr id="24" name="직사각형 23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47753" y="4246355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판매목록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20050" y="1617757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페이지에서 정보 수정 가능</a:t>
            </a:r>
            <a:endParaRPr lang="en-US" altLang="ko-KR" sz="1500" dirty="0" smtClean="0"/>
          </a:p>
          <a:p>
            <a:r>
              <a:rPr lang="ko-KR" altLang="en-US" sz="1500" dirty="0" smtClean="0"/>
              <a:t>닉네임과 이메일은 </a:t>
            </a:r>
            <a:r>
              <a:rPr lang="ko-KR" altLang="en-US" sz="1500" dirty="0" err="1" smtClean="0"/>
              <a:t>중복체크를</a:t>
            </a:r>
            <a:r>
              <a:rPr lang="ko-KR" altLang="en-US" sz="1500" dirty="0" smtClean="0"/>
              <a:t> 통해 수정하도록 설정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회원정보 밑에는 판매자가 올린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판매목록이</a:t>
            </a:r>
            <a:r>
              <a:rPr lang="ko-KR" altLang="en-US" sz="1500" dirty="0" smtClean="0"/>
              <a:t> 보이도록 설정</a:t>
            </a:r>
            <a:endParaRPr lang="en-US" altLang="ko-KR" sz="15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594162" y="531969"/>
            <a:ext cx="7602918" cy="1266401"/>
            <a:chOff x="594162" y="531969"/>
            <a:chExt cx="7602918" cy="1266401"/>
          </a:xfrm>
        </p:grpSpPr>
        <p:sp>
          <p:nvSpPr>
            <p:cNvPr id="31" name="직사각형 30"/>
            <p:cNvSpPr/>
            <p:nvPr/>
          </p:nvSpPr>
          <p:spPr>
            <a:xfrm>
              <a:off x="594162" y="531969"/>
              <a:ext cx="1501182" cy="499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10181" y="549164"/>
              <a:ext cx="4271962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9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상품등록</a:t>
              </a:r>
              <a:endParaRPr lang="ko-KR" altLang="en-US" sz="15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1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내 정보</a:t>
              </a:r>
              <a:endParaRPr lang="ko-KR" altLang="en-US" sz="15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176978" y="1303070"/>
              <a:ext cx="90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쪽지</a:t>
              </a:r>
              <a:endParaRPr lang="ko-KR" altLang="en-US" sz="15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82143" y="796814"/>
              <a:ext cx="141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79881" y="2096025"/>
            <a:ext cx="11683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8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탈퇴 </a:t>
            </a:r>
            <a:r>
              <a:rPr lang="ko-KR" altLang="en-US" sz="2500" dirty="0" smtClean="0"/>
              <a:t>페이지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팝업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94591" y="92773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80017" y="1031877"/>
            <a:ext cx="4329148" cy="3069525"/>
            <a:chOff x="2104904" y="3281819"/>
            <a:chExt cx="4329148" cy="3069525"/>
          </a:xfrm>
        </p:grpSpPr>
        <p:sp>
          <p:nvSpPr>
            <p:cNvPr id="22" name="직사각형 21"/>
            <p:cNvSpPr/>
            <p:nvPr/>
          </p:nvSpPr>
          <p:spPr>
            <a:xfrm>
              <a:off x="2104904" y="3281819"/>
              <a:ext cx="4329148" cy="3069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63135" y="4345880"/>
              <a:ext cx="2413222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********</a:t>
              </a:r>
              <a:endParaRPr lang="ko-KR" altLang="en-US" sz="1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47444" y="4949042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비밀번호 확인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3134" y="4949042"/>
              <a:ext cx="2413223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********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4360" y="5753106"/>
              <a:ext cx="77886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탈퇴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47444" y="4332416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비밀번호 </a:t>
              </a:r>
              <a:endParaRPr lang="ko-KR" alt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80312" y="5753106"/>
              <a:ext cx="77886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취소</a:t>
              </a:r>
              <a:endParaRPr lang="ko-KR" altLang="en-US" sz="13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91180" y="3519067"/>
              <a:ext cx="2706821" cy="458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회원탈퇴 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7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쪽지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94590" y="118052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32489" y="463552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46250" y="1237559"/>
            <a:ext cx="754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99340"/>
              </p:ext>
            </p:extLst>
          </p:nvPr>
        </p:nvGraphicFramePr>
        <p:xfrm>
          <a:off x="546250" y="2656531"/>
          <a:ext cx="7596681" cy="367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03108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5935815"/>
                    </a:ext>
                  </a:extLst>
                </a:gridCol>
                <a:gridCol w="1486639">
                  <a:extLst>
                    <a:ext uri="{9D8B030D-6E8A-4147-A177-3AD203B41FA5}">
                      <a16:colId xmlns:a16="http://schemas.microsoft.com/office/drawing/2014/main" val="11884249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133496574"/>
                    </a:ext>
                  </a:extLst>
                </a:gridCol>
                <a:gridCol w="1369562">
                  <a:extLst>
                    <a:ext uri="{9D8B030D-6E8A-4147-A177-3AD203B41FA5}">
                      <a16:colId xmlns:a16="http://schemas.microsoft.com/office/drawing/2014/main" val="1208651294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보낸 사람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보낸 시간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703543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86287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12221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3045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830830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02571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44703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919150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41892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2751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56066" y="2088378"/>
            <a:ext cx="802378" cy="318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삭제</a:t>
            </a:r>
            <a:endParaRPr lang="ko-KR" altLang="en-US" sz="15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3331" y="2784763"/>
            <a:ext cx="91440" cy="91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54483" y="1491218"/>
            <a:ext cx="1002128" cy="318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받은 </a:t>
            </a:r>
            <a:r>
              <a:rPr lang="ko-KR" altLang="en-US" sz="1000" dirty="0" err="1" smtClean="0"/>
              <a:t>쪽지함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344590" y="1491218"/>
            <a:ext cx="1002128" cy="318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보낸 </a:t>
            </a:r>
            <a:r>
              <a:rPr lang="ko-KR" altLang="en-US" sz="1000" dirty="0" err="1" smtClean="0"/>
              <a:t>쪽지함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036218" y="2098031"/>
            <a:ext cx="1053832" cy="318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쪽지 작성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8720050" y="1617757"/>
            <a:ext cx="33001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쪽지 페이지에 받은 </a:t>
            </a:r>
            <a:r>
              <a:rPr lang="ko-KR" altLang="en-US" sz="1500" dirty="0" err="1" smtClean="0"/>
              <a:t>쪽지함과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보낸 </a:t>
            </a:r>
            <a:r>
              <a:rPr lang="ko-KR" altLang="en-US" sz="1500" dirty="0" err="1" smtClean="0"/>
              <a:t>쪽지함</a:t>
            </a:r>
            <a:r>
              <a:rPr lang="ko-KR" altLang="en-US" sz="1500" dirty="0" smtClean="0"/>
              <a:t> 버튼을 만들어 한 </a:t>
            </a:r>
            <a:endParaRPr lang="en-US" altLang="ko-KR" sz="1500" dirty="0" smtClean="0"/>
          </a:p>
          <a:p>
            <a:r>
              <a:rPr lang="ko-KR" altLang="en-US" sz="1500" dirty="0" smtClean="0"/>
              <a:t>페이지에서 관리할 수 있도록 설정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39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err="1" smtClean="0"/>
              <a:t>쪽지쓰기</a:t>
            </a:r>
            <a:r>
              <a:rPr lang="ko-KR" altLang="en-US" sz="2500" dirty="0" smtClean="0"/>
              <a:t> 페이지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61339" y="142990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32489" y="463552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72691" y="1276350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691" y="2178612"/>
            <a:ext cx="112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받는사람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0399" y="2178612"/>
            <a:ext cx="262304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받는사람</a:t>
            </a:r>
            <a:r>
              <a:rPr lang="ko-KR" altLang="en-US" dirty="0" smtClean="0"/>
              <a:t> 닉네임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691" y="2711541"/>
            <a:ext cx="4090749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691" y="1542816"/>
            <a:ext cx="113958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-&gt;</a:t>
            </a:r>
            <a:r>
              <a:rPr lang="ko-KR" altLang="en-US" dirty="0" smtClean="0"/>
              <a:t>보내기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0050" y="1617757"/>
            <a:ext cx="3300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받는사람</a:t>
            </a:r>
            <a:r>
              <a:rPr lang="ko-KR" altLang="en-US" sz="1500" dirty="0" smtClean="0"/>
              <a:t> 닉네임을 </a:t>
            </a:r>
            <a:r>
              <a:rPr lang="ko-KR" altLang="en-US" sz="1500" dirty="0" err="1" smtClean="0"/>
              <a:t>입력받아</a:t>
            </a:r>
            <a:r>
              <a:rPr lang="ko-KR" altLang="en-US" sz="1500" dirty="0" smtClean="0"/>
              <a:t> 쪽지를 보낼 수 있게 설정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6450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6" y="1127673"/>
            <a:ext cx="10115550" cy="540067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22988" y="336784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 smtClean="0"/>
              <a:t>Flow Chart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57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2590887"/>
            <a:ext cx="4320000" cy="23529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211569"/>
            <a:ext cx="4320000" cy="2235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5087434"/>
            <a:ext cx="4320000" cy="162111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4443" y="594478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 smtClean="0"/>
              <a:t>DB </a:t>
            </a:r>
            <a:r>
              <a:rPr lang="ko-KR" altLang="en-US" sz="2500" dirty="0" smtClean="0"/>
              <a:t>설계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469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601076" y="927101"/>
            <a:ext cx="3257550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로그인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09550" y="190500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97347" y="1987089"/>
            <a:ext cx="4714875" cy="3733800"/>
            <a:chOff x="1914524" y="1543050"/>
            <a:chExt cx="4714875" cy="3733800"/>
          </a:xfrm>
        </p:grpSpPr>
        <p:sp>
          <p:nvSpPr>
            <p:cNvPr id="6" name="직사각형 5"/>
            <p:cNvSpPr/>
            <p:nvPr/>
          </p:nvSpPr>
          <p:spPr>
            <a:xfrm>
              <a:off x="1914524" y="1543050"/>
              <a:ext cx="4714875" cy="37338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057524" y="2916130"/>
              <a:ext cx="2419350" cy="361950"/>
              <a:chOff x="2752725" y="3533775"/>
              <a:chExt cx="2419350" cy="36195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752725" y="3533775"/>
                <a:ext cx="2419350" cy="3619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52725" y="3576250"/>
                <a:ext cx="1781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비밀번호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057524" y="2148274"/>
              <a:ext cx="2419350" cy="361950"/>
              <a:chOff x="2752725" y="2331437"/>
              <a:chExt cx="2419350" cy="36195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752725" y="2331437"/>
                <a:ext cx="2419350" cy="3619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52725" y="2373912"/>
                <a:ext cx="1781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아이디</a:t>
                </a:r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643311" y="3585023"/>
              <a:ext cx="12477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로그인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11" y="4216611"/>
              <a:ext cx="2162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u="sng" dirty="0" smtClean="0">
                  <a:solidFill>
                    <a:srgbClr val="00B0F0"/>
                  </a:solidFill>
                </a:rPr>
                <a:t>아이디</a:t>
              </a:r>
              <a:r>
                <a:rPr lang="en-US" altLang="ko-KR" sz="1200" b="1" u="sng" dirty="0" smtClean="0">
                  <a:solidFill>
                    <a:srgbClr val="00B0F0"/>
                  </a:solidFill>
                </a:rPr>
                <a:t>/</a:t>
              </a:r>
              <a:r>
                <a:rPr lang="ko-KR" altLang="en-US" sz="1200" b="1" u="sng" dirty="0" smtClean="0">
                  <a:solidFill>
                    <a:srgbClr val="00B0F0"/>
                  </a:solidFill>
                </a:rPr>
                <a:t>비밀번호 찾기</a:t>
              </a:r>
              <a:endParaRPr lang="ko-KR" altLang="en-US" sz="1200" b="1" u="sng" dirty="0">
                <a:solidFill>
                  <a:srgbClr val="00B0F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6111" y="4542714"/>
              <a:ext cx="2162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u="sng" dirty="0" smtClean="0">
                  <a:solidFill>
                    <a:srgbClr val="00B0F0"/>
                  </a:solidFill>
                </a:rPr>
                <a:t>회원가입</a:t>
              </a:r>
              <a:endParaRPr lang="ko-KR" altLang="en-US" sz="1200" b="1" u="sng" dirty="0">
                <a:solidFill>
                  <a:srgbClr val="00B0F0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914141" y="739457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720051" y="1617757"/>
            <a:ext cx="327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비밀번호가 </a:t>
            </a:r>
            <a:r>
              <a:rPr lang="en-US" altLang="ko-KR" sz="1500" dirty="0" smtClean="0"/>
              <a:t>Null</a:t>
            </a:r>
            <a:r>
              <a:rPr lang="ko-KR" altLang="en-US" sz="1500" dirty="0" smtClean="0"/>
              <a:t>값인지 체크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비밀번호가 유효한지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체크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6564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46991" y="18697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회원 가입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78350" y="411280"/>
            <a:ext cx="3009314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4376" y="687217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로그인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57284" y="1637866"/>
            <a:ext cx="4930380" cy="3600595"/>
            <a:chOff x="1137044" y="1806432"/>
            <a:chExt cx="4930380" cy="3600595"/>
          </a:xfrm>
        </p:grpSpPr>
        <p:sp>
          <p:nvSpPr>
            <p:cNvPr id="9" name="TextBox 8"/>
            <p:cNvSpPr txBox="1"/>
            <p:nvPr/>
          </p:nvSpPr>
          <p:spPr>
            <a:xfrm>
              <a:off x="1152522" y="1806432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아이디</a:t>
              </a:r>
              <a:endParaRPr lang="ko-KR" altLang="en-US" sz="13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7044" y="2311257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닉네임</a:t>
              </a:r>
              <a:endParaRPr lang="ko-KR" alt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7044" y="2816082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비밀번호</a:t>
              </a:r>
              <a:endParaRPr lang="ko-KR" altLang="en-US" sz="13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7044" y="3303157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비밀번호 확인</a:t>
              </a:r>
              <a:endParaRPr lang="ko-KR" alt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7044" y="3747006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이름</a:t>
              </a:r>
              <a:endParaRPr lang="ko-KR" alt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044" y="4190855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전화번호</a:t>
              </a:r>
              <a:endParaRPr lang="ko-KR" alt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044" y="4641563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주소</a:t>
              </a:r>
              <a:endParaRPr lang="ko-KR" alt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37044" y="5114639"/>
              <a:ext cx="1540670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이메일</a:t>
              </a:r>
              <a:endParaRPr lang="ko-KR" altLang="en-US" sz="13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83715" y="1811052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test</a:t>
              </a:r>
              <a:endParaRPr lang="ko-KR" alt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83715" y="2311257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nickname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83715" y="2795732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*******</a:t>
              </a:r>
              <a:endParaRPr lang="ko-KR" altLang="en-US" sz="1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63473" y="3306477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*******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63472" y="3747947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홍길동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3471" y="4231696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010-1234-5678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63470" y="5106990"/>
              <a:ext cx="298370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이메일</a:t>
              </a:r>
              <a:endParaRPr lang="ko-KR" alt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63471" y="4650726"/>
              <a:ext cx="1413280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지역 선택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33899" y="4650726"/>
              <a:ext cx="1413280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동네 선택</a:t>
              </a:r>
              <a:endParaRPr lang="ko-KR" altLang="en-US" sz="13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073292" y="5507891"/>
            <a:ext cx="3019429" cy="522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78187" y="1637866"/>
            <a:ext cx="151685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아이디 중복 체크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6493665" y="2142691"/>
            <a:ext cx="151685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닉네임 중복 체크</a:t>
            </a:r>
            <a:endParaRPr lang="ko-KR" altLang="en-US" sz="1300" dirty="0"/>
          </a:p>
        </p:txBody>
      </p:sp>
      <p:sp>
        <p:nvSpPr>
          <p:cNvPr id="47" name="TextBox 46"/>
          <p:cNvSpPr txBox="1"/>
          <p:nvPr/>
        </p:nvSpPr>
        <p:spPr>
          <a:xfrm>
            <a:off x="6478187" y="4938424"/>
            <a:ext cx="1659736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 중복 체크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8720051" y="1617757"/>
            <a:ext cx="32419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닉네임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이메일 중복 체크 </a:t>
            </a:r>
            <a:r>
              <a:rPr lang="en-US" altLang="ko-KR" sz="1500" dirty="0" smtClean="0"/>
              <a:t>–</a:t>
            </a:r>
          </a:p>
          <a:p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체크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비밀번호는 안보이게 설정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전화번호는 숫자만 입력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주소는 지역과 동네는 </a:t>
            </a:r>
            <a:r>
              <a:rPr lang="ko-KR" altLang="en-US" sz="1500" dirty="0" err="1" smtClean="0"/>
              <a:t>콤보박스로</a:t>
            </a:r>
            <a:r>
              <a:rPr lang="ko-KR" altLang="en-US" sz="1500" dirty="0" smtClean="0"/>
              <a:t> 설정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8985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51741" y="152251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아이디</a:t>
            </a:r>
            <a:r>
              <a:rPr lang="en-US" altLang="ko-KR" sz="2500" dirty="0" smtClean="0"/>
              <a:t>/</a:t>
            </a:r>
            <a:r>
              <a:rPr lang="ko-KR" altLang="en-US" sz="2500" dirty="0" err="1" smtClean="0"/>
              <a:t>비번찾기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2842014" y="463552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7664" y="722540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로그인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998926" y="1831217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이름</a:t>
            </a:r>
            <a:endParaRPr lang="ko-KR" alt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998926" y="2328495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2539596" y="1831217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홍길동</a:t>
            </a:r>
            <a:endParaRPr lang="ko-KR" alt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2539595" y="2323826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</a:t>
            </a:r>
            <a:endParaRPr lang="ko-KR" altLang="en-US" sz="1300" dirty="0"/>
          </a:p>
        </p:txBody>
      </p:sp>
      <p:sp>
        <p:nvSpPr>
          <p:cNvPr id="2" name="TextBox 1"/>
          <p:cNvSpPr txBox="1"/>
          <p:nvPr/>
        </p:nvSpPr>
        <p:spPr>
          <a:xfrm>
            <a:off x="845336" y="125699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98925" y="4426053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아이디</a:t>
            </a:r>
            <a:endParaRPr lang="ko-KR" altLang="en-US" sz="1300" dirty="0"/>
          </a:p>
        </p:txBody>
      </p:sp>
      <p:sp>
        <p:nvSpPr>
          <p:cNvPr id="56" name="TextBox 55"/>
          <p:cNvSpPr txBox="1"/>
          <p:nvPr/>
        </p:nvSpPr>
        <p:spPr>
          <a:xfrm>
            <a:off x="2539594" y="4412729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test</a:t>
            </a:r>
            <a:endParaRPr lang="ko-KR" alt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2225864" y="3099863"/>
            <a:ext cx="1477567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아이디 찾기 버튼</a:t>
            </a:r>
            <a:endParaRPr lang="ko-KR" altLang="en-US" sz="1300" dirty="0"/>
          </a:p>
        </p:txBody>
      </p:sp>
      <p:sp>
        <p:nvSpPr>
          <p:cNvPr id="60" name="TextBox 59"/>
          <p:cNvSpPr txBox="1"/>
          <p:nvPr/>
        </p:nvSpPr>
        <p:spPr>
          <a:xfrm>
            <a:off x="845336" y="382470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98925" y="4951776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</a:t>
            </a:r>
            <a:endParaRPr lang="ko-KR" altLang="en-US" sz="1300" dirty="0"/>
          </a:p>
        </p:txBody>
      </p:sp>
      <p:sp>
        <p:nvSpPr>
          <p:cNvPr id="64" name="TextBox 63"/>
          <p:cNvSpPr txBox="1"/>
          <p:nvPr/>
        </p:nvSpPr>
        <p:spPr>
          <a:xfrm>
            <a:off x="2539594" y="4947107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이메일</a:t>
            </a:r>
            <a:endParaRPr lang="ko-KR" altLang="en-US" sz="1300" dirty="0"/>
          </a:p>
        </p:txBody>
      </p:sp>
      <p:sp>
        <p:nvSpPr>
          <p:cNvPr id="65" name="TextBox 64"/>
          <p:cNvSpPr txBox="1"/>
          <p:nvPr/>
        </p:nvSpPr>
        <p:spPr>
          <a:xfrm>
            <a:off x="2225864" y="5627679"/>
            <a:ext cx="1715693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mtClean="0"/>
              <a:t>비밀번호 초기화</a:t>
            </a:r>
            <a:endParaRPr lang="ko-KR" alt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8720050" y="1617757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아이디는 이름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이메일을 </a:t>
            </a:r>
            <a:r>
              <a:rPr lang="ko-KR" altLang="en-US" sz="1500" dirty="0" err="1" smtClean="0"/>
              <a:t>입력받아서</a:t>
            </a:r>
            <a:endParaRPr lang="en-US" altLang="ko-KR" sz="1500" dirty="0" smtClean="0"/>
          </a:p>
          <a:p>
            <a:r>
              <a:rPr lang="en-US" altLang="ko-KR" sz="1500" dirty="0" smtClean="0"/>
              <a:t>DB</a:t>
            </a:r>
            <a:r>
              <a:rPr lang="ko-KR" altLang="en-US" sz="1500" dirty="0" smtClean="0"/>
              <a:t>를 통해 찾기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비밀번호는 아이디</a:t>
            </a:r>
            <a:r>
              <a:rPr lang="en-US" altLang="ko-KR" sz="1500" dirty="0"/>
              <a:t>/</a:t>
            </a:r>
            <a:r>
              <a:rPr lang="ko-KR" altLang="en-US" sz="1500" dirty="0"/>
              <a:t>이메일을 </a:t>
            </a:r>
            <a:r>
              <a:rPr lang="ko-KR" altLang="en-US" sz="1500" dirty="0" smtClean="0"/>
              <a:t>입력</a:t>
            </a:r>
            <a:endParaRPr lang="en-US" altLang="ko-KR" sz="1500" dirty="0" smtClean="0"/>
          </a:p>
          <a:p>
            <a:r>
              <a:rPr lang="ko-KR" altLang="en-US" sz="1500" dirty="0" smtClean="0"/>
              <a:t>받아서</a:t>
            </a:r>
            <a:r>
              <a:rPr lang="en-US" altLang="ko-KR" sz="1500" dirty="0" smtClean="0"/>
              <a:t> DB</a:t>
            </a:r>
            <a:r>
              <a:rPr lang="ko-KR" altLang="en-US" sz="1500" dirty="0"/>
              <a:t>를 </a:t>
            </a:r>
            <a:r>
              <a:rPr lang="ko-KR" altLang="en-US" sz="1500" dirty="0" smtClean="0"/>
              <a:t>통해 비밀번호 초기화</a:t>
            </a:r>
            <a:endParaRPr lang="en-US" altLang="ko-KR" sz="1500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044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741" y="152251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 smtClean="0"/>
              <a:t>비번 </a:t>
            </a:r>
            <a:r>
              <a:rPr lang="ko-KR" altLang="en-US" sz="2500" smtClean="0"/>
              <a:t>초기화</a:t>
            </a:r>
            <a:r>
              <a:rPr lang="en-US" altLang="ko-KR" sz="2500" smtClean="0"/>
              <a:t>(</a:t>
            </a:r>
            <a:r>
              <a:rPr lang="ko-KR" altLang="en-US" sz="2500" smtClean="0"/>
              <a:t>팝업</a:t>
            </a:r>
            <a:r>
              <a:rPr lang="en-US" altLang="ko-KR" sz="2500" smtClean="0"/>
              <a:t>)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2840345" y="567812"/>
            <a:ext cx="2681289" cy="56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02298" y="1709320"/>
            <a:ext cx="5760720" cy="3823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33755" y="2568448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300" dirty="0" smtClean="0"/>
              <a:t>비밀번호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3490060" y="2588946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********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1949391" y="3061838"/>
            <a:ext cx="1540670" cy="2923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비밀번호 확인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0060" y="3061838"/>
            <a:ext cx="2983709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********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3323144" y="3897755"/>
            <a:ext cx="1715693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비밀번호 초기화</a:t>
            </a:r>
            <a:endParaRPr lang="ko-KR" altLang="en-US" sz="1300" dirty="0"/>
          </a:p>
        </p:txBody>
      </p:sp>
      <p:sp>
        <p:nvSpPr>
          <p:cNvPr id="2" name="직사각형 1"/>
          <p:cNvSpPr/>
          <p:nvPr/>
        </p:nvSpPr>
        <p:spPr>
          <a:xfrm>
            <a:off x="5227520" y="3886149"/>
            <a:ext cx="823407" cy="315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13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4162" y="531969"/>
            <a:ext cx="1501182" cy="499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0181" y="549164"/>
            <a:ext cx="427196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96978" y="1295819"/>
            <a:ext cx="1080000" cy="4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상품등록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5016978" y="1295819"/>
            <a:ext cx="1080000" cy="4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7176978" y="1303070"/>
            <a:ext cx="900000" cy="4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쪽지</a:t>
            </a:r>
            <a:endParaRPr lang="ko-KR" altLang="en-US" sz="15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94162" y="2502165"/>
            <a:ext cx="1635062" cy="1811528"/>
            <a:chOff x="971549" y="2905125"/>
            <a:chExt cx="2047876" cy="1981200"/>
          </a:xfrm>
        </p:grpSpPr>
        <p:sp>
          <p:nvSpPr>
            <p:cNvPr id="19" name="직사각형 18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782143" y="796814"/>
            <a:ext cx="141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020174" y="577852"/>
            <a:ext cx="2647951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 smtClean="0"/>
              <a:t>메인</a:t>
            </a:r>
            <a:endParaRPr lang="ko-KR" altLang="en-US" sz="2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94161" y="4575047"/>
            <a:ext cx="1635062" cy="1811528"/>
            <a:chOff x="971549" y="2905125"/>
            <a:chExt cx="2047876" cy="1981200"/>
          </a:xfrm>
        </p:grpSpPr>
        <p:sp>
          <p:nvSpPr>
            <p:cNvPr id="37" name="직사각형 36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580080" y="2502165"/>
            <a:ext cx="1635062" cy="1811529"/>
            <a:chOff x="971549" y="2905124"/>
            <a:chExt cx="2047876" cy="1981201"/>
          </a:xfrm>
        </p:grpSpPr>
        <p:sp>
          <p:nvSpPr>
            <p:cNvPr id="41" name="직사각형 40"/>
            <p:cNvSpPr/>
            <p:nvPr/>
          </p:nvSpPr>
          <p:spPr>
            <a:xfrm>
              <a:off x="971549" y="2905124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580079" y="4575048"/>
            <a:ext cx="1635062" cy="1811528"/>
            <a:chOff x="971549" y="2905125"/>
            <a:chExt cx="2047876" cy="1981200"/>
          </a:xfrm>
        </p:grpSpPr>
        <p:sp>
          <p:nvSpPr>
            <p:cNvPr id="44" name="직사각형 43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65997" y="2493968"/>
            <a:ext cx="1635062" cy="1811528"/>
            <a:chOff x="971549" y="2905125"/>
            <a:chExt cx="2047876" cy="1981200"/>
          </a:xfrm>
        </p:grpSpPr>
        <p:sp>
          <p:nvSpPr>
            <p:cNvPr id="47" name="직사각형 46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65996" y="4566850"/>
            <a:ext cx="1635062" cy="1811528"/>
            <a:chOff x="971549" y="2905125"/>
            <a:chExt cx="2047876" cy="1981200"/>
          </a:xfrm>
        </p:grpSpPr>
        <p:sp>
          <p:nvSpPr>
            <p:cNvPr id="50" name="직사각형 49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441918" y="2493968"/>
            <a:ext cx="1635062" cy="1811528"/>
            <a:chOff x="971549" y="2905125"/>
            <a:chExt cx="2047876" cy="1981200"/>
          </a:xfrm>
        </p:grpSpPr>
        <p:sp>
          <p:nvSpPr>
            <p:cNvPr id="53" name="직사각형 52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441917" y="4566850"/>
            <a:ext cx="1635062" cy="1811528"/>
            <a:chOff x="971549" y="2905125"/>
            <a:chExt cx="2047876" cy="1981200"/>
          </a:xfrm>
        </p:grpSpPr>
        <p:sp>
          <p:nvSpPr>
            <p:cNvPr id="56" name="직사각형 55"/>
            <p:cNvSpPr/>
            <p:nvPr/>
          </p:nvSpPr>
          <p:spPr>
            <a:xfrm>
              <a:off x="971549" y="2905125"/>
              <a:ext cx="2047876" cy="1162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이미지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71549" y="4067175"/>
              <a:ext cx="2047875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 </a:t>
              </a:r>
              <a:r>
                <a:rPr lang="ko-KR" altLang="en-US" dirty="0"/>
                <a:t>제목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가격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지역</a:t>
              </a:r>
              <a:endParaRPr lang="ko-KR" altLang="en-US" dirty="0"/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533178" y="2243398"/>
            <a:ext cx="754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20050" y="1617757"/>
            <a:ext cx="33001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검색창으로</a:t>
            </a:r>
            <a:r>
              <a:rPr lang="ko-KR" altLang="en-US" sz="1500" dirty="0" smtClean="0"/>
              <a:t> 원하는 상품 검색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로그인하면 내 정보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상품등록 쪽지</a:t>
            </a:r>
            <a:endParaRPr lang="en-US" altLang="ko-KR" sz="1500" dirty="0" smtClean="0"/>
          </a:p>
          <a:p>
            <a:r>
              <a:rPr lang="ko-KR" altLang="en-US" sz="1500" dirty="0" smtClean="0"/>
              <a:t>사용가능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상품은 신규등록 순으로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개씩 정렬하여 보이게 설정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9810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020174" y="577852"/>
            <a:ext cx="2647951" cy="454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500" dirty="0" smtClean="0"/>
              <a:t>상품 등록 페이지</a:t>
            </a:r>
            <a:r>
              <a:rPr lang="en-US" altLang="ko-KR" sz="2500" dirty="0" smtClean="0"/>
              <a:t>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294591" y="167929"/>
            <a:ext cx="8100000" cy="64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691" y="247223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72691" y="2260023"/>
            <a:ext cx="754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38376" y="2472230"/>
            <a:ext cx="1876424" cy="17594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이미지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72691" y="4698423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2690" y="4980484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75566" y="2472230"/>
            <a:ext cx="1876424" cy="17594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등록한 상품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38376" y="4980484"/>
            <a:ext cx="5572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제목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531018" y="5622348"/>
            <a:ext cx="7543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690" y="5996777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거래지역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38376" y="5996777"/>
            <a:ext cx="18764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 선택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5566" y="5996777"/>
            <a:ext cx="18764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동네 선택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20050" y="1617757"/>
            <a:ext cx="33001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상품이미지는 이미지파일을 받아서 </a:t>
            </a:r>
            <a:endParaRPr lang="en-US" altLang="ko-KR" sz="1500" dirty="0" smtClean="0"/>
          </a:p>
          <a:p>
            <a:r>
              <a:rPr lang="ko-KR" altLang="en-US" sz="1500" dirty="0" smtClean="0"/>
              <a:t>크기에 맞게 조절하여 등록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err="1" smtClean="0"/>
              <a:t>거래지역을</a:t>
            </a:r>
            <a:r>
              <a:rPr lang="ko-KR" altLang="en-US" sz="1500" dirty="0" smtClean="0"/>
              <a:t> 설정해서 검색할 때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분류되서</a:t>
            </a:r>
            <a:r>
              <a:rPr lang="ko-KR" altLang="en-US" sz="1500" dirty="0" smtClean="0"/>
              <a:t> 나오게 설정</a:t>
            </a:r>
            <a:endParaRPr lang="en-US" altLang="ko-KR" sz="15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94162" y="531969"/>
            <a:ext cx="7602918" cy="1266401"/>
            <a:chOff x="594162" y="531969"/>
            <a:chExt cx="7602918" cy="1266401"/>
          </a:xfrm>
        </p:grpSpPr>
        <p:sp>
          <p:nvSpPr>
            <p:cNvPr id="30" name="직사각형 29"/>
            <p:cNvSpPr/>
            <p:nvPr/>
          </p:nvSpPr>
          <p:spPr>
            <a:xfrm>
              <a:off x="594162" y="531969"/>
              <a:ext cx="1501182" cy="499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10181" y="549164"/>
              <a:ext cx="4271962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9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상품등록</a:t>
              </a:r>
              <a:endParaRPr lang="ko-KR" altLang="en-US" sz="15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16978" y="1295819"/>
              <a:ext cx="108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내 정보</a:t>
              </a:r>
              <a:endParaRPr lang="ko-KR" altLang="en-US" sz="15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176978" y="1303070"/>
              <a:ext cx="9000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쪽지</a:t>
              </a:r>
              <a:endParaRPr lang="ko-KR" altLang="en-US" sz="1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2143" y="796814"/>
              <a:ext cx="141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0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486</Words>
  <Application>Microsoft Office PowerPoint</Application>
  <PresentationFormat>와이드스크린</PresentationFormat>
  <Paragraphs>246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PowerPoint 프레젠테이션</vt:lpstr>
      <vt:lpstr>Flow Chart</vt:lpstr>
      <vt:lpstr>DB 설계</vt:lpstr>
      <vt:lpstr>로그인</vt:lpstr>
      <vt:lpstr>회원 가입</vt:lpstr>
      <vt:lpstr>아이디/비번찾기</vt:lpstr>
      <vt:lpstr>비번 초기화(팝업)</vt:lpstr>
      <vt:lpstr>PowerPoint 프레젠테이션</vt:lpstr>
      <vt:lpstr>상품 등록 페이지1</vt:lpstr>
      <vt:lpstr>상품 등록 페이지2</vt:lpstr>
      <vt:lpstr>상품 정보 페이지</vt:lpstr>
      <vt:lpstr>내 정보</vt:lpstr>
      <vt:lpstr>탈퇴 페이지(팝업)</vt:lpstr>
      <vt:lpstr>쪽지</vt:lpstr>
      <vt:lpstr>쪽지쓰기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tj-bu-19</dc:creator>
  <cp:lastModifiedBy>tj-bu-19</cp:lastModifiedBy>
  <cp:revision>48</cp:revision>
  <dcterms:created xsi:type="dcterms:W3CDTF">2023-02-06T00:54:03Z</dcterms:created>
  <dcterms:modified xsi:type="dcterms:W3CDTF">2023-02-08T01:05:01Z</dcterms:modified>
</cp:coreProperties>
</file>