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9AF92-4CB0-9B22-A6AD-5E5C6777E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66A6C-7881-39DB-A70F-A64CAAAD2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1B8A14-80AF-3700-72EE-6E515872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B8AC-5EEB-4871-911B-5BCACE549AF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1FE4A-2ADC-A5AD-CD4B-057CCF01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5E099-9C98-74CE-4932-F65CFACE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585C-63C8-4BC4-979B-3F2CFFE9A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9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52F16B-7AD2-7ABE-1A1F-10EA557F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68DB07-B167-25F9-F407-4E1D204CC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A7DEB-0B66-A695-1FA1-61CDE97C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B8AC-5EEB-4871-911B-5BCACE549AF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C0A40-3E2A-D0EC-6F3C-782DC5A1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FA666-D69B-1890-63B2-D9D61DEA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585C-63C8-4BC4-979B-3F2CFFE9A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0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2DD2D1-53FC-228F-2682-8A2CEA61C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A51C89-ED21-4B54-C14C-C1311D9BC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741B7-1922-9D1B-B600-1A4522F8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B8AC-5EEB-4871-911B-5BCACE549AF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E1AFC-8A56-F5D3-E76F-1392055A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1B8659-2EBE-5E00-E3A3-E7C4898C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585C-63C8-4BC4-979B-3F2CFFE9A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8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C0193-B77C-14D2-9CE0-47F75B1B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76D825-F033-378E-D8AF-E780E5B58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EB21E-EE6A-CA74-BA4C-934CF3B0E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B8AC-5EEB-4871-911B-5BCACE549AF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AC29B-70DA-44AC-AAF4-9DC4277B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BF83E-003E-1422-1313-9611B8AF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585C-63C8-4BC4-979B-3F2CFFE9A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0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5E881-9570-FA47-F152-7427947E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DAD44F-E156-F803-BA45-64504B0F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BD160-4540-9F28-4444-955AB8CC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B8AC-5EEB-4871-911B-5BCACE549AF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5F25C-690F-2672-D733-57AA8217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B7484-63E9-2339-744A-FE67A1F4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585C-63C8-4BC4-979B-3F2CFFE9A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9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CB331-8962-0009-A3F8-B0832104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85782B-27B8-6F14-E8BE-5F0499B4B6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9F504-2DCB-864C-498F-148875A3E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51ED3-EAEE-B36B-52EC-78E03D19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B8AC-5EEB-4871-911B-5BCACE549AF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A5FF5-BA56-639D-19C6-18759E2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B2992A-4CBF-EAEB-CDEF-0BE1E640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585C-63C8-4BC4-979B-3F2CFFE9A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2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8D878-168A-35A0-65E4-6D1F5293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9E83A3-0B63-AFF2-ABDC-D6772BD49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4A0104-34E9-6353-54FA-2419F36D4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A50F34-1A81-8046-6E61-7680CFF7C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F07EFC-D7FA-39AA-8D82-13A680877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3698E2-885C-44E9-7B58-362F5C3E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B8AC-5EEB-4871-911B-5BCACE549AF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7910B0-6AA3-DEED-2DC9-B45C4365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DDD9D2-C2F1-DD43-DA9B-60A5E2FD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585C-63C8-4BC4-979B-3F2CFFE9A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8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3525A-0AD4-82EC-52FD-61BA384A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4CC002-E7C7-A73E-E9B2-2158AE36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B8AC-5EEB-4871-911B-5BCACE549AF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3BAED5-98A7-CFEE-4FD0-9498AC7E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F06553-B8AB-5C44-5AB8-63AB6F5E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585C-63C8-4BC4-979B-3F2CFFE9A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2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35807E-EFDC-2079-1AFB-3347851F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B8AC-5EEB-4871-911B-5BCACE549AF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6A6658-47CF-C191-9FA8-41F275E6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C5986B-D2DA-8D65-D2A7-DF3D1AC8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585C-63C8-4BC4-979B-3F2CFFE9A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4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53A0F-CD39-A05C-E92A-DF314147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906C2-17CA-E08F-F1E8-676C0D91E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D0B69-656F-A9E4-734F-BF35CBB38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01A5E8-0E56-7831-C47E-7FD89735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B8AC-5EEB-4871-911B-5BCACE549AF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F28023-3ADF-B25B-3590-77910F85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173F31-92ED-E30B-06C7-C07A1B0C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585C-63C8-4BC4-979B-3F2CFFE9A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79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7C88A-0C8A-B42E-3A56-5F875735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CCEAD6-029A-4DB3-0166-4C8407AFE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030761-C4D5-250A-BE5E-67C086746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FD433-9DA3-A21A-F59C-2AF81815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1B8AC-5EEB-4871-911B-5BCACE549AF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2B5382-CE13-32DA-4F81-FDCBD2DD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23DB3F-E2A6-FAF9-F41B-936D56AC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585C-63C8-4BC4-979B-3F2CFFE9A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33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06212-D15A-E029-7695-EC3122FF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0001EE-7196-18D3-DF95-58C791CA1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90F4E-8E01-5194-277F-D4B65B98A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1B8AC-5EEB-4871-911B-5BCACE549AFC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75821-603B-B0DA-AA0A-B8B28295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8D9B4-D854-8854-DB54-36F77BBDF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6585C-63C8-4BC4-979B-3F2CFFE9A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6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BC8E9-6E91-F73B-901B-4F35F67AF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예상 화면 흐름도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199F2B-725E-822C-174C-79180B8DD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ZombieBrew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25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B0325-EABF-99B9-AB55-6DA878D1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낮 기본 화면</a:t>
            </a:r>
          </a:p>
        </p:txBody>
      </p:sp>
      <p:pic>
        <p:nvPicPr>
          <p:cNvPr id="5" name="내용 개체 틀 4" descr="도표, 평면도, 기술 도면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D57FC79-F270-73AC-A7C9-5A981AAB2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65590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CB498-B291-B8A7-2D69-43730588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커피 머신 상호작용 후 화면</a:t>
            </a:r>
            <a:r>
              <a:rPr lang="en-US" altLang="ko-KR" dirty="0"/>
              <a:t>(</a:t>
            </a:r>
            <a:r>
              <a:rPr lang="ko-KR" altLang="en-US" dirty="0"/>
              <a:t>제작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도표, 평면도, 기술 도면, 스케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FAB241-6FD2-4B26-112A-6CAC35827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229620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9BC52-66DD-9D3B-3529-446BDB0B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커피 완성 화면</a:t>
            </a:r>
          </a:p>
        </p:txBody>
      </p:sp>
      <p:pic>
        <p:nvPicPr>
          <p:cNvPr id="5" name="내용 개체 틀 4" descr="도표, 평면도, 기술 도면, 스케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FA2229F-3484-3F65-B7F4-64D3C3039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661289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C2390-84EF-7339-B6F5-6894DA9B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가게관리</a:t>
            </a:r>
            <a:r>
              <a:rPr lang="en-US" altLang="ko-KR" dirty="0"/>
              <a:t> </a:t>
            </a:r>
            <a:r>
              <a:rPr lang="ko-KR" altLang="en-US" dirty="0"/>
              <a:t>재료</a:t>
            </a:r>
          </a:p>
        </p:txBody>
      </p:sp>
      <p:pic>
        <p:nvPicPr>
          <p:cNvPr id="5" name="내용 개체 틀 4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06E9CA9-37D8-5DA8-55AC-4C902486B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2721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E31BD-AC08-B16F-B229-CD036E07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가게 관리 업그레이드</a:t>
            </a:r>
          </a:p>
        </p:txBody>
      </p:sp>
      <p:pic>
        <p:nvPicPr>
          <p:cNvPr id="5" name="내용 개체 틀 4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692D002-3378-3037-0935-4617DBF6E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158072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2EBCC-1D3A-0D98-67E6-6FF97B0A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가게 관리 상점</a:t>
            </a:r>
          </a:p>
        </p:txBody>
      </p:sp>
      <p:pic>
        <p:nvPicPr>
          <p:cNvPr id="5" name="내용 개체 틀 4" descr="스크린샷, 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D634F2-D707-50AB-0976-42FE38249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386838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24BC4-9D18-3A24-2215-E83509EB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밤 시간 기본 화면</a:t>
            </a:r>
          </a:p>
        </p:txBody>
      </p:sp>
      <p:pic>
        <p:nvPicPr>
          <p:cNvPr id="5" name="내용 개체 틀 4" descr="스케치, 도표, 그림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4D9756D-C3DA-9C45-75EA-DD23E7A95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218811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</Words>
  <Application>Microsoft Office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예상 화면 흐름도</vt:lpstr>
      <vt:lpstr>낮 기본 화면</vt:lpstr>
      <vt:lpstr>커피 머신 상호작용 후 화면(제작)</vt:lpstr>
      <vt:lpstr>커피 완성 화면</vt:lpstr>
      <vt:lpstr>가게관리 재료</vt:lpstr>
      <vt:lpstr>가게 관리 업그레이드</vt:lpstr>
      <vt:lpstr>가게 관리 상점</vt:lpstr>
      <vt:lpstr>밤 시간 기본 화면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권준</dc:creator>
  <cp:lastModifiedBy>권준</cp:lastModifiedBy>
  <cp:revision>1</cp:revision>
  <dcterms:created xsi:type="dcterms:W3CDTF">2025-04-07T12:50:37Z</dcterms:created>
  <dcterms:modified xsi:type="dcterms:W3CDTF">2025-04-07T13:07:20Z</dcterms:modified>
</cp:coreProperties>
</file>