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8"/>
  </p:notesMasterIdLst>
  <p:sldIdLst>
    <p:sldId id="256" r:id="rId4"/>
    <p:sldId id="257" r:id="rId5"/>
    <p:sldId id="273" r:id="rId6"/>
    <p:sldId id="261" r:id="rId7"/>
    <p:sldId id="265" r:id="rId8"/>
    <p:sldId id="263" r:id="rId9"/>
    <p:sldId id="272" r:id="rId10"/>
    <p:sldId id="275" r:id="rId11"/>
    <p:sldId id="276" r:id="rId12"/>
    <p:sldId id="277" r:id="rId13"/>
    <p:sldId id="280" r:id="rId14"/>
    <p:sldId id="281" r:id="rId15"/>
    <p:sldId id="264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EC32D-DBC1-45BE-8C49-95EF4184AA0C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C3DC-D4B2-4628-B67C-8E0CBE556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C3DC-D4B2-4628-B67C-8E0CBE556E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3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이동패킷이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가량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C3DC-D4B2-4628-B67C-8E0CBE556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메인_배경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4" b="2754"/>
          <a:stretch>
            <a:fillRect/>
          </a:stretch>
        </p:blipFill>
        <p:spPr bwMode="auto">
          <a:xfrm>
            <a:off x="0" y="0"/>
            <a:ext cx="838835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4" descr="메인_배경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5" descr="메인_배경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6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7" r="73628" b="23750"/>
          <a:stretch>
            <a:fillRect/>
          </a:stretch>
        </p:blipFill>
        <p:spPr bwMode="auto">
          <a:xfrm>
            <a:off x="0" y="2852738"/>
            <a:ext cx="24114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7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9" r="23228" b="38449"/>
          <a:stretch>
            <a:fillRect/>
          </a:stretch>
        </p:blipFill>
        <p:spPr bwMode="auto">
          <a:xfrm>
            <a:off x="4500563" y="0"/>
            <a:ext cx="25193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64699" r="39757" b="18495"/>
          <a:stretch>
            <a:fillRect/>
          </a:stretch>
        </p:blipFill>
        <p:spPr bwMode="auto">
          <a:xfrm>
            <a:off x="3492500" y="4437063"/>
            <a:ext cx="2016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3675"/>
            <a:ext cx="676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3" y="3062288"/>
            <a:ext cx="5329237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1600" b="1">
                <a:solidFill>
                  <a:srgbClr val="ABABAB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700" y="1773238"/>
            <a:ext cx="4464050" cy="1216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80000"/>
              </a:lnSpc>
              <a:defRPr sz="4600">
                <a:latin typeface="Arial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36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729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0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8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531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62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39290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1213" y="1268413"/>
            <a:ext cx="39290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5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300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8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7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07163" y="188913"/>
            <a:ext cx="2043112" cy="5605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6238" y="188913"/>
            <a:ext cx="5978525" cy="5605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1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252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메인_배경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8" descr="메인_배경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2" name="Picture 50" descr="목차_배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/>
          <a:stretch>
            <a:fillRect/>
          </a:stretch>
        </p:blipFill>
        <p:spPr bwMode="auto">
          <a:xfrm>
            <a:off x="1403350" y="0"/>
            <a:ext cx="7740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6488" y="549275"/>
            <a:ext cx="6011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그림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9" name="Picture 49" descr="간지_배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78125"/>
            <a:ext cx="603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90" name="Picture 50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7" r="74409" b="24792"/>
          <a:stretch>
            <a:fillRect/>
          </a:stretch>
        </p:blipFill>
        <p:spPr bwMode="auto">
          <a:xfrm>
            <a:off x="0" y="2852738"/>
            <a:ext cx="23399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1" name="Picture 51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5" t="65741" r="39757" b="19560"/>
          <a:stretch>
            <a:fillRect/>
          </a:stretch>
        </p:blipFill>
        <p:spPr bwMode="auto">
          <a:xfrm>
            <a:off x="3348038" y="4508500"/>
            <a:ext cx="21605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2" name="Picture 52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0" t="20602" r="4323" b="42639"/>
          <a:stretch>
            <a:fillRect/>
          </a:stretch>
        </p:blipFill>
        <p:spPr bwMode="auto">
          <a:xfrm>
            <a:off x="7308850" y="1412875"/>
            <a:ext cx="14398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05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1304" name="Picture 40" descr="속지_배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88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238" y="188913"/>
            <a:ext cx="635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3077" name="그림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181E5E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181E5E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181E5E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181E5E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2012181017</a:t>
            </a:r>
          </a:p>
          <a:p>
            <a:r>
              <a:rPr lang="ko-KR" altLang="en-US" dirty="0" smtClean="0"/>
              <a:t>서아</a:t>
            </a:r>
            <a:r>
              <a:rPr lang="ko-KR" altLang="en-US" dirty="0"/>
              <a:t>람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1700" y="2039616"/>
            <a:ext cx="4464050" cy="683264"/>
          </a:xfrm>
        </p:spPr>
        <p:txBody>
          <a:bodyPr/>
          <a:lstStyle/>
          <a:p>
            <a:r>
              <a:rPr lang="ko-KR" altLang="en-US" sz="2400" dirty="0"/>
              <a:t>운영체제가 </a:t>
            </a:r>
            <a:r>
              <a:rPr lang="en-US" altLang="ko-KR" sz="2400" dirty="0"/>
              <a:t>MMO </a:t>
            </a:r>
            <a:r>
              <a:rPr lang="ko-KR" altLang="en-US" sz="2400" dirty="0"/>
              <a:t>서버 성능에 미치는 영향에 관한 </a:t>
            </a:r>
            <a:r>
              <a:rPr lang="ko-KR" altLang="en-US" sz="2400" dirty="0" smtClean="0"/>
              <a:t>연구</a:t>
            </a:r>
            <a:endParaRPr lang="ko-KR" altLang="en-US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8457"/>
              </p:ext>
            </p:extLst>
          </p:nvPr>
        </p:nvGraphicFramePr>
        <p:xfrm>
          <a:off x="8184232" y="6252198"/>
          <a:ext cx="959768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15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지도교수 확인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thread_group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</a:t>
            </a:r>
            <a:r>
              <a:rPr lang="ko-KR" altLang="en-US" dirty="0"/>
              <a:t>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관리하는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요청이 들어오면 미리 생성된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중 하나를 호출하여 실행한다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Boost::</a:t>
            </a:r>
            <a:r>
              <a:rPr lang="en-US" altLang="ko-KR" dirty="0" err="1"/>
              <a:t>mutex</a:t>
            </a:r>
            <a:endParaRPr lang="en-US" altLang="ko-KR" dirty="0"/>
          </a:p>
          <a:p>
            <a:pPr lvl="1"/>
            <a:r>
              <a:rPr lang="en-US" altLang="ko-KR" dirty="0"/>
              <a:t>Boost</a:t>
            </a:r>
            <a:r>
              <a:rPr lang="ko-KR" altLang="en-US" dirty="0"/>
              <a:t>에서 동기화를 위해 사용되는 객체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Boost::</a:t>
            </a:r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steady_timer</a:t>
            </a:r>
            <a:endParaRPr lang="en-US" altLang="ko-KR" dirty="0"/>
          </a:p>
          <a:p>
            <a:pPr lvl="1"/>
            <a:r>
              <a:rPr lang="ko-KR" altLang="en-US" dirty="0"/>
              <a:t>일정시간이 지난 후 등록한 함수를 실행하는 객체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99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io_service</a:t>
            </a:r>
            <a:r>
              <a:rPr lang="en-US" altLang="ko-KR" dirty="0" smtClean="0"/>
              <a:t> &amp; socket: socket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멤버변수로 사용할 때 접속 처리</a:t>
            </a:r>
            <a:r>
              <a:rPr lang="en-US" altLang="ko-KR" dirty="0" smtClean="0"/>
              <a:t>(accept)</a:t>
            </a:r>
            <a:r>
              <a:rPr lang="ko-KR" altLang="en-US" dirty="0" smtClean="0"/>
              <a:t>를 하지 않고 객체를 생성시 초기화의 문제를 겪음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steady_timer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내에서 일정 시간마다 이벤트 처리를 위해 사용하려 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</a:t>
            </a:r>
            <a:r>
              <a:rPr lang="en-US" altLang="ko-KR" dirty="0"/>
              <a:t> </a:t>
            </a:r>
            <a:r>
              <a:rPr lang="en-US" altLang="ko-KR" dirty="0" smtClean="0"/>
              <a:t>boost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(1.59.0)</a:t>
            </a:r>
            <a:r>
              <a:rPr lang="ko-KR" altLang="en-US" dirty="0" smtClean="0"/>
              <a:t>과 예전 버전</a:t>
            </a:r>
            <a:r>
              <a:rPr lang="en-US" altLang="ko-KR" dirty="0" smtClean="0"/>
              <a:t>(1.52.0)</a:t>
            </a:r>
            <a:r>
              <a:rPr lang="ko-KR" altLang="en-US" dirty="0" smtClean="0"/>
              <a:t>에서 차이점이 발생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844824"/>
            <a:ext cx="8010525" cy="13681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181E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181E5E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181E5E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b="1" kern="0" dirty="0" err="1" smtClean="0">
                <a:solidFill>
                  <a:srgbClr val="FF0000"/>
                </a:solidFill>
              </a:rPr>
              <a:t>io_service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 &amp; socket(</a:t>
            </a:r>
            <a:r>
              <a:rPr lang="ko-KR" altLang="en-US" b="1" kern="0" dirty="0" smtClean="0">
                <a:solidFill>
                  <a:srgbClr val="FF0000"/>
                </a:solidFill>
              </a:rPr>
              <a:t>해결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)</a:t>
            </a:r>
            <a:r>
              <a:rPr lang="en-US" altLang="ko-KR" kern="0" dirty="0" smtClean="0"/>
              <a:t>: </a:t>
            </a:r>
            <a:r>
              <a:rPr lang="en-US" altLang="ko-KR" kern="0" dirty="0" err="1" smtClean="0"/>
              <a:t>io_service</a:t>
            </a:r>
            <a:r>
              <a:rPr lang="ko-KR" altLang="en-US" kern="0" dirty="0" smtClean="0"/>
              <a:t>를 이용하여 </a:t>
            </a:r>
            <a:r>
              <a:rPr lang="en-US" altLang="ko-KR" kern="0" dirty="0" smtClean="0"/>
              <a:t>socket</a:t>
            </a:r>
            <a:r>
              <a:rPr lang="ko-KR" altLang="en-US" kern="0" dirty="0" smtClean="0"/>
              <a:t>을 초기화</a:t>
            </a:r>
            <a:r>
              <a:rPr lang="en-US" altLang="ko-KR" kern="0" dirty="0" smtClean="0"/>
              <a:t>. accept</a:t>
            </a:r>
            <a:r>
              <a:rPr lang="ko-KR" altLang="en-US" kern="0" dirty="0" smtClean="0"/>
              <a:t>가 완료되면 소켓이 열리면서 정보가 재설정 됨</a:t>
            </a:r>
            <a:r>
              <a:rPr lang="en-US" altLang="ko-KR" kern="0" dirty="0" smtClean="0"/>
              <a:t>.</a:t>
            </a:r>
            <a:endParaRPr lang="ko-KR" altLang="en-US" kern="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717032"/>
            <a:ext cx="8010525" cy="1800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181E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181E5E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181E5E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b="1" kern="0" dirty="0" err="1" smtClean="0">
                <a:solidFill>
                  <a:srgbClr val="FF0000"/>
                </a:solidFill>
              </a:rPr>
              <a:t>steady_timer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(</a:t>
            </a:r>
            <a:r>
              <a:rPr lang="ko-KR" altLang="en-US" b="1" kern="0" dirty="0" smtClean="0">
                <a:solidFill>
                  <a:srgbClr val="FF0000"/>
                </a:solidFill>
              </a:rPr>
              <a:t>해결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)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사용하지 않기로 함</a:t>
            </a:r>
            <a:r>
              <a:rPr lang="en-US" altLang="ko-KR" kern="0" dirty="0" smtClean="0"/>
              <a:t>. boost::</a:t>
            </a:r>
            <a:r>
              <a:rPr lang="en-US" altLang="ko-KR" kern="0" dirty="0" err="1" smtClean="0"/>
              <a:t>chrono</a:t>
            </a:r>
            <a:r>
              <a:rPr lang="ko-KR" altLang="en-US" kern="0" dirty="0" smtClean="0"/>
              <a:t>로 현재 시간을 비교하여 작업하도록 변경 함</a:t>
            </a:r>
            <a:r>
              <a:rPr lang="en-US" altLang="ko-KR" kern="0" dirty="0" smtClean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938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send: </a:t>
            </a:r>
            <a:r>
              <a:rPr lang="ko-KR" altLang="en-US" dirty="0" smtClean="0"/>
              <a:t>클라이언트로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전송이 성공하더라도 </a:t>
            </a:r>
            <a:r>
              <a:rPr lang="en-US" altLang="ko-KR" dirty="0" err="1"/>
              <a:t>async_write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된 함수가 바로 호출되지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send: </a:t>
            </a:r>
            <a:r>
              <a:rPr lang="ko-KR" altLang="en-US" dirty="0" smtClean="0"/>
              <a:t>전송 처리가 완료되지 않은 경우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넣고 순차적으로 처리하는 형태이나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크기가 제대로 들어가지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44824"/>
            <a:ext cx="8010525" cy="13681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181E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181E5E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181E5E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b="1" dirty="0">
                <a:solidFill>
                  <a:srgbClr val="0070C0"/>
                </a:solidFill>
              </a:rPr>
              <a:t>s</a:t>
            </a:r>
            <a:r>
              <a:rPr lang="en-US" altLang="ko-KR" b="1" dirty="0" smtClean="0">
                <a:solidFill>
                  <a:srgbClr val="0070C0"/>
                </a:solidFill>
              </a:rPr>
              <a:t>end(</a:t>
            </a:r>
            <a:r>
              <a:rPr lang="ko-KR" altLang="en-US" b="1" dirty="0" smtClean="0">
                <a:solidFill>
                  <a:srgbClr val="0070C0"/>
                </a:solidFill>
              </a:rPr>
              <a:t>미해결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문제는 일괄 처리되는 </a:t>
            </a:r>
            <a:r>
              <a:rPr lang="en-US" altLang="ko-KR" dirty="0" smtClean="0"/>
              <a:t>send </a:t>
            </a:r>
            <a:r>
              <a:rPr lang="ko-KR" altLang="en-US" dirty="0" smtClean="0"/>
              <a:t>작업이 많아질 수록 계속 생겨남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17032"/>
            <a:ext cx="8010525" cy="13681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181E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181E5E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181E5E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send(</a:t>
            </a:r>
            <a:r>
              <a:rPr lang="ko-KR" altLang="en-US" b="1" dirty="0" smtClean="0">
                <a:solidFill>
                  <a:srgbClr val="FF0000"/>
                </a:solidFill>
              </a:rPr>
              <a:t>해결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: queue</a:t>
            </a:r>
            <a:r>
              <a:rPr lang="ko-KR" altLang="en-US" dirty="0" smtClean="0"/>
              <a:t>에 들어있는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확인하고</a:t>
            </a:r>
            <a:r>
              <a:rPr lang="en-US" altLang="ko-KR" dirty="0"/>
              <a:t>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패킷에서</a:t>
            </a:r>
            <a:r>
              <a:rPr lang="ko-KR" altLang="en-US" dirty="0" smtClean="0"/>
              <a:t> 크기와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가져와서 다시 설정하도록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8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연구일정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77330"/>
              </p:ext>
            </p:extLst>
          </p:nvPr>
        </p:nvGraphicFramePr>
        <p:xfrm>
          <a:off x="457200" y="2375768"/>
          <a:ext cx="8229611" cy="2565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0731"/>
                <a:gridCol w="633610"/>
                <a:gridCol w="633610"/>
                <a:gridCol w="633610"/>
                <a:gridCol w="633610"/>
                <a:gridCol w="633610"/>
                <a:gridCol w="633610"/>
                <a:gridCol w="633610"/>
                <a:gridCol w="63361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프레임워크 설계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프레임워크 구현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MMO </a:t>
                      </a:r>
                      <a:r>
                        <a:rPr lang="ko-KR" altLang="en-US" dirty="0" smtClean="0"/>
                        <a:t>세부 요소 구현</a:t>
                      </a:r>
                      <a:endParaRPr lang="en-US" altLang="ko-KR" dirty="0" smtClean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클라이언트와 서버 연동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설계 및 구현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 /</a:t>
                      </a:r>
                      <a:r>
                        <a:rPr lang="en-US" altLang="ko-KR" baseline="0" dirty="0" smtClean="0"/>
                        <a:t> Linux </a:t>
                      </a:r>
                      <a:r>
                        <a:rPr lang="ko-KR" altLang="en-US" baseline="0" dirty="0" smtClean="0"/>
                        <a:t>테스트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573050"/>
            <a:ext cx="7772400" cy="584775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연구진행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7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연구목적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이용 중인 다양한 서버 운영체제들이 </a:t>
            </a:r>
            <a:r>
              <a:rPr lang="en-US" altLang="ko-KR" dirty="0" smtClean="0"/>
              <a:t>MMOG </a:t>
            </a:r>
            <a:r>
              <a:rPr lang="ko-KR" altLang="en-US" dirty="0" smtClean="0"/>
              <a:t>서버 성능에 얼마나 영향을 미치는가에 대하여 알아본다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운영체제마다 다양한 소켓 모델이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운영체제에 맞는 코드를 작성하는데 어려움이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4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운영체제 별 다른 모델로 개발하여 </a:t>
            </a:r>
            <a:r>
              <a:rPr lang="ko-KR" altLang="en-US" dirty="0"/>
              <a:t>테스트 하는 경우</a:t>
            </a:r>
            <a:r>
              <a:rPr lang="en-US" altLang="ko-KR" dirty="0"/>
              <a:t>, </a:t>
            </a:r>
            <a:r>
              <a:rPr lang="ko-KR" altLang="en-US" dirty="0"/>
              <a:t>코드에 따라 다른 결과가 나올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동일한 코드의</a:t>
            </a:r>
            <a:r>
              <a:rPr lang="en-US" altLang="ko-KR" dirty="0"/>
              <a:t> </a:t>
            </a:r>
            <a:r>
              <a:rPr lang="ko-KR" altLang="en-US" dirty="0" smtClean="0"/>
              <a:t>서버를 다른 운영체제 환경에서 테스트를 진행해야 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Boost</a:t>
            </a:r>
            <a:r>
              <a:rPr lang="ko-KR" altLang="en-US" dirty="0" smtClean="0"/>
              <a:t>를 사용하여 서버를 제작</a:t>
            </a:r>
            <a:endParaRPr lang="en-US" altLang="ko-KR" dirty="0"/>
          </a:p>
          <a:p>
            <a:pPr lvl="1"/>
            <a:r>
              <a:rPr lang="ko-KR" altLang="en-US" dirty="0" smtClean="0"/>
              <a:t>여러 운영체제에서 테스트를 진행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1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추가 사용하는 라이브러리</a:t>
            </a:r>
            <a:endParaRPr lang="en-US" altLang="ko-KR" dirty="0"/>
          </a:p>
          <a:p>
            <a:pPr lvl="1"/>
            <a:r>
              <a:rPr lang="en-US" altLang="ko-KR" dirty="0"/>
              <a:t>Unix/Windows/Linux</a:t>
            </a:r>
            <a:r>
              <a:rPr lang="ko-KR" altLang="en-US" dirty="0"/>
              <a:t>등의 </a:t>
            </a:r>
            <a:r>
              <a:rPr lang="en-US" altLang="ko-KR" dirty="0"/>
              <a:t>OS</a:t>
            </a:r>
            <a:r>
              <a:rPr lang="ko-KR" altLang="en-US" dirty="0"/>
              <a:t>에 호환</a:t>
            </a:r>
            <a:endParaRPr lang="en-US" altLang="ko-KR" dirty="0"/>
          </a:p>
          <a:p>
            <a:pPr lvl="1"/>
            <a:r>
              <a:rPr lang="ko-KR" altLang="en-US" dirty="0"/>
              <a:t>일부가 </a:t>
            </a:r>
            <a:r>
              <a:rPr lang="en-US" altLang="ko-KR" dirty="0"/>
              <a:t>C++11 </a:t>
            </a:r>
            <a:r>
              <a:rPr lang="ko-KR" altLang="en-US" dirty="0"/>
              <a:t>표준에 </a:t>
            </a:r>
            <a:r>
              <a:rPr lang="ko-KR" altLang="en-US" dirty="0" smtClean="0"/>
              <a:t>추가됨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1.61.0 beta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Boost.Asio</a:t>
            </a:r>
            <a:r>
              <a:rPr lang="ko-KR" altLang="en-US" dirty="0"/>
              <a:t>를 이용한 서버 구현</a:t>
            </a:r>
            <a:endParaRPr lang="en-US" altLang="ko-KR" dirty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입출력 방식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85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 </a:t>
            </a:r>
            <a:r>
              <a:rPr lang="en-US" altLang="ko-KR" dirty="0" err="1" smtClean="0"/>
              <a:t>Asio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 MMO )</a:t>
            </a:r>
          </a:p>
          <a:p>
            <a:pPr lvl="1"/>
            <a:r>
              <a:rPr lang="ko-KR" altLang="en-US" dirty="0" smtClean="0"/>
              <a:t>동시접속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명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좌표와 시야범위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Test Client</a:t>
            </a:r>
          </a:p>
          <a:p>
            <a:pPr lvl="1"/>
            <a:r>
              <a:rPr lang="ko-KR" altLang="en-US" dirty="0" smtClean="0"/>
              <a:t>일정 시간마다 이</a:t>
            </a:r>
            <a:r>
              <a:rPr lang="ko-KR" altLang="en-US" dirty="0"/>
              <a:t>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보내도록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움직임과 비슷하도록 랜덤 </a:t>
            </a:r>
            <a:r>
              <a:rPr lang="en-US" altLang="ko-KR" dirty="0" smtClean="0"/>
              <a:t>walk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09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 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Utilization</a:t>
            </a:r>
          </a:p>
          <a:p>
            <a:pPr lvl="2"/>
            <a:r>
              <a:rPr lang="en-US" altLang="ko-KR" dirty="0" smtClean="0"/>
              <a:t>User / system</a:t>
            </a:r>
          </a:p>
          <a:p>
            <a:pPr lvl="2"/>
            <a:r>
              <a:rPr lang="en-US" altLang="ko-KR" dirty="0" smtClean="0"/>
              <a:t>Per core</a:t>
            </a:r>
          </a:p>
          <a:p>
            <a:endParaRPr lang="en-US" altLang="ko-KR" dirty="0"/>
          </a:p>
          <a:p>
            <a:r>
              <a:rPr lang="ko-KR" altLang="en-US" dirty="0" smtClean="0"/>
              <a:t>측정 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 : </a:t>
            </a:r>
            <a:r>
              <a:rPr lang="en-US" altLang="ko-KR" dirty="0" err="1" smtClean="0"/>
              <a:t>vmstat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: </a:t>
            </a:r>
            <a:r>
              <a:rPr lang="ko-KR" altLang="en-US" dirty="0" smtClean="0"/>
              <a:t>관리도구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성능 모니터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asio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io_service</a:t>
            </a:r>
            <a:endParaRPr lang="en-US" altLang="ko-KR" dirty="0"/>
          </a:p>
          <a:p>
            <a:pPr lvl="1"/>
            <a:r>
              <a:rPr lang="ko-KR" altLang="en-US" dirty="0" smtClean="0"/>
              <a:t>동기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입출력 작업을 수행할 때 필요한 객체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해당 객체는 </a:t>
            </a:r>
            <a:r>
              <a:rPr lang="en-US" altLang="ko-KR" dirty="0" smtClean="0"/>
              <a:t>run()</a:t>
            </a:r>
            <a:r>
              <a:rPr lang="ko-KR" altLang="en-US" dirty="0" smtClean="0"/>
              <a:t>이 호출되면 이벤트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요청이 있을 때 까지 대기하게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acceptor, socket</a:t>
            </a:r>
            <a:r>
              <a:rPr lang="ko-KR" altLang="en-US" dirty="0" smtClean="0"/>
              <a:t>을 제공하여 접속 처리를 가능하게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9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Boost::</a:t>
            </a:r>
            <a:r>
              <a:rPr lang="en-US" altLang="ko-KR" dirty="0" err="1" smtClean="0"/>
              <a:t>asio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::socket</a:t>
            </a:r>
          </a:p>
          <a:p>
            <a:pPr lvl="1"/>
            <a:r>
              <a:rPr lang="en-US" altLang="ko-KR" dirty="0" smtClean="0"/>
              <a:t>acceptor</a:t>
            </a:r>
            <a:r>
              <a:rPr lang="ko-KR" altLang="en-US" dirty="0" smtClean="0"/>
              <a:t>를 이용하여 접속 요청을 받아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오픈 후 사용된다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의 멤버변수로 사용하는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모든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매개변수로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받아야 한다</a:t>
            </a:r>
            <a:r>
              <a:rPr lang="en-US" altLang="ko-KR" dirty="0" smtClean="0"/>
              <a:t>.</a:t>
            </a:r>
          </a:p>
          <a:p>
            <a:pPr marL="1257300" lvl="2" indent="-457200"/>
            <a:r>
              <a:rPr lang="en-US" altLang="ko-KR" dirty="0" err="1" smtClean="0"/>
              <a:t>io_service</a:t>
            </a:r>
            <a:r>
              <a:rPr lang="ko-KR" altLang="en-US" dirty="0" smtClean="0"/>
              <a:t>객체를 이용하여 초기화가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send, receive</a:t>
            </a:r>
            <a:r>
              <a:rPr lang="ko-KR" altLang="en-US" dirty="0"/>
              <a:t> </a:t>
            </a:r>
            <a:r>
              <a:rPr lang="ko-KR" altLang="en-US" dirty="0" smtClean="0"/>
              <a:t>요청을 처리한다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7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맑은 고딕"/>
        <a:ea typeface="맑은 고딕"/>
        <a:cs typeface="굴림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488_2</Template>
  <TotalTime>1169</TotalTime>
  <Words>535</Words>
  <Application>Microsoft Office PowerPoint</Application>
  <PresentationFormat>화면 슬라이드 쇼(4:3)</PresentationFormat>
  <Paragraphs>98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1_기본 디자인</vt:lpstr>
      <vt:lpstr>디자인 사용자 지정</vt:lpstr>
      <vt:lpstr>1_디자인 사용자 지정</vt:lpstr>
      <vt:lpstr>운영체제가 MMO 서버 성능에 미치는 영향에 관한 연구</vt:lpstr>
      <vt:lpstr>목차</vt:lpstr>
      <vt:lpstr>1. 연구목적</vt:lpstr>
      <vt:lpstr>2. 연구방법</vt:lpstr>
      <vt:lpstr>2. 연구방법</vt:lpstr>
      <vt:lpstr>2. 연구방법</vt:lpstr>
      <vt:lpstr>2. 연구방법</vt:lpstr>
      <vt:lpstr>3. 연구진행</vt:lpstr>
      <vt:lpstr>3. 연구진행</vt:lpstr>
      <vt:lpstr>3. 연구진행</vt:lpstr>
      <vt:lpstr>3. 연구진행</vt:lpstr>
      <vt:lpstr>3. 연구진행</vt:lpstr>
      <vt:lpstr>4. 연구일정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</dc:creator>
  <cp:lastModifiedBy>211</cp:lastModifiedBy>
  <cp:revision>78</cp:revision>
  <dcterms:created xsi:type="dcterms:W3CDTF">2015-12-18T11:00:44Z</dcterms:created>
  <dcterms:modified xsi:type="dcterms:W3CDTF">2016-05-10T08:35:59Z</dcterms:modified>
</cp:coreProperties>
</file>