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17"/>
  </p:notesMasterIdLst>
  <p:sldIdLst>
    <p:sldId id="256" r:id="rId4"/>
    <p:sldId id="257" r:id="rId5"/>
    <p:sldId id="269" r:id="rId6"/>
    <p:sldId id="270" r:id="rId7"/>
    <p:sldId id="261" r:id="rId8"/>
    <p:sldId id="265" r:id="rId9"/>
    <p:sldId id="263" r:id="rId10"/>
    <p:sldId id="272" r:id="rId11"/>
    <p:sldId id="266" r:id="rId12"/>
    <p:sldId id="264" r:id="rId13"/>
    <p:sldId id="267" r:id="rId14"/>
    <p:sldId id="268" r:id="rId15"/>
    <p:sldId id="271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EC32D-DBC1-45BE-8C49-95EF4184AA0C}" type="datetimeFigureOut">
              <a:rPr lang="ko-KR" altLang="en-US" smtClean="0"/>
              <a:t>2015-12-21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BC3DC-D4B2-4628-B67C-8E0CBE556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347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BC3DC-D4B2-4628-B67C-8E0CBE556E2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23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이동패킷이</a:t>
            </a:r>
            <a:r>
              <a:rPr lang="ko-KR" altLang="en-US" dirty="0" smtClean="0"/>
              <a:t> 약 </a:t>
            </a:r>
            <a:r>
              <a:rPr lang="en-US" altLang="ko-KR" dirty="0" smtClean="0"/>
              <a:t>90%</a:t>
            </a:r>
            <a:r>
              <a:rPr lang="ko-KR" altLang="en-US" dirty="0" smtClean="0"/>
              <a:t>가량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BC3DC-D4B2-4628-B67C-8E0CBE556E2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192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3" descr="메인_배경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64" b="2754"/>
          <a:stretch>
            <a:fillRect/>
          </a:stretch>
        </p:blipFill>
        <p:spPr bwMode="auto">
          <a:xfrm>
            <a:off x="0" y="0"/>
            <a:ext cx="8388350" cy="666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4" descr="메인_배경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04"/>
          <a:stretch>
            <a:fillRect/>
          </a:stretch>
        </p:blipFill>
        <p:spPr bwMode="auto">
          <a:xfrm>
            <a:off x="0" y="1989138"/>
            <a:ext cx="9144000" cy="48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5" descr="메인_배경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6" descr="메인_물방울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97" r="73628" b="23750"/>
          <a:stretch>
            <a:fillRect/>
          </a:stretch>
        </p:blipFill>
        <p:spPr bwMode="auto">
          <a:xfrm>
            <a:off x="0" y="2852738"/>
            <a:ext cx="2411413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7" descr="메인_물방울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19" r="23228" b="38449"/>
          <a:stretch>
            <a:fillRect/>
          </a:stretch>
        </p:blipFill>
        <p:spPr bwMode="auto">
          <a:xfrm>
            <a:off x="4500563" y="0"/>
            <a:ext cx="2519362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8" descr="메인_물방울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4" t="64699" r="39757" b="18495"/>
          <a:stretch>
            <a:fillRect/>
          </a:stretch>
        </p:blipFill>
        <p:spPr bwMode="auto">
          <a:xfrm>
            <a:off x="3492500" y="4437063"/>
            <a:ext cx="20161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93675"/>
            <a:ext cx="6762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8313" y="3062288"/>
            <a:ext cx="5329237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1600" b="1">
                <a:solidFill>
                  <a:srgbClr val="ABABAB"/>
                </a:solidFill>
                <a:latin typeface="Arial" pitchFamily="34" charset="0"/>
                <a:ea typeface="맑은 고딕" pitchFamily="50" charset="-127"/>
                <a:cs typeface="굴림" pitchFamily="50" charset="-127"/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1700" y="1773238"/>
            <a:ext cx="4464050" cy="121602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80808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lnSpc>
                <a:spcPct val="80000"/>
              </a:lnSpc>
              <a:defRPr sz="4600">
                <a:latin typeface="Arial" pitchFamily="34" charset="0"/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8367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0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549275"/>
            <a:ext cx="2057400" cy="5576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49275"/>
            <a:ext cx="6019800" cy="5576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94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13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35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7292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68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5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44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603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9810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8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5318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12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600200"/>
            <a:ext cx="2057400" cy="45259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19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90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97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5625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9750" y="1268413"/>
            <a:ext cx="3929063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1213" y="1268413"/>
            <a:ext cx="392906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46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35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67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53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3002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48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9701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92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07163" y="188913"/>
            <a:ext cx="2043112" cy="56054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76238" y="188913"/>
            <a:ext cx="5978525" cy="56054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56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0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6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5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6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4110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2524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9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7" descr="메인_배경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04"/>
          <a:stretch>
            <a:fillRect/>
          </a:stretch>
        </p:blipFill>
        <p:spPr bwMode="auto">
          <a:xfrm>
            <a:off x="0" y="1989138"/>
            <a:ext cx="9144000" cy="48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8" descr="메인_배경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42" name="Picture 50" descr="목차_배경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7"/>
          <a:stretch>
            <a:fillRect/>
          </a:stretch>
        </p:blipFill>
        <p:spPr bwMode="auto">
          <a:xfrm>
            <a:off x="1403350" y="0"/>
            <a:ext cx="7740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76488" y="549275"/>
            <a:ext cx="60118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2700" dir="54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1030" name="그림 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6519863"/>
            <a:ext cx="676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/>
    </p:bld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181E5E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181E5E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181E5E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181E5E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181E5E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181E5E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181E5E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181E5E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181E5E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9" name="Picture 49" descr="간지_배경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04"/>
          <a:stretch>
            <a:fillRect/>
          </a:stretch>
        </p:blipFill>
        <p:spPr bwMode="auto">
          <a:xfrm>
            <a:off x="0" y="1989138"/>
            <a:ext cx="9144000" cy="48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47813" y="2778125"/>
            <a:ext cx="6038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2700" dir="5400000" algn="ctr" rotWithShape="0">
                    <a:srgbClr val="080808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10290" name="Picture 50" descr="간지_물방울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97" r="74409" b="24792"/>
          <a:stretch>
            <a:fillRect/>
          </a:stretch>
        </p:blipFill>
        <p:spPr bwMode="auto">
          <a:xfrm>
            <a:off x="0" y="2852738"/>
            <a:ext cx="23399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1" name="Picture 51" descr="간지_물방울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15" t="65741" r="39757" b="19560"/>
          <a:stretch>
            <a:fillRect/>
          </a:stretch>
        </p:blipFill>
        <p:spPr bwMode="auto">
          <a:xfrm>
            <a:off x="3348038" y="4508500"/>
            <a:ext cx="2160587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2" name="Picture 52" descr="간지_물방울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30" t="20602" r="4323" b="42639"/>
          <a:stretch>
            <a:fillRect/>
          </a:stretch>
        </p:blipFill>
        <p:spPr bwMode="auto">
          <a:xfrm>
            <a:off x="7308850" y="1412875"/>
            <a:ext cx="1439863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그림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6519863"/>
            <a:ext cx="676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" grpId="0"/>
    </p:bld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181E5E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181E5E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181E5E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181E5E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181E5E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181E5E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181E5E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181E5E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181E5E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68413"/>
            <a:ext cx="801052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pic>
        <p:nvPicPr>
          <p:cNvPr id="11304" name="Picture 40" descr="속지_배경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588"/>
          <a:stretch>
            <a:fillRect/>
          </a:stretch>
        </p:blipFill>
        <p:spPr bwMode="auto">
          <a:xfrm>
            <a:off x="0" y="0"/>
            <a:ext cx="9144000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6238" y="188913"/>
            <a:ext cx="6356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333333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pic>
        <p:nvPicPr>
          <p:cNvPr id="3077" name="그림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6519863"/>
            <a:ext cx="6762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rgbClr val="181E5E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rgbClr val="181E5E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rgbClr val="181E5E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rgbClr val="181E5E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181E5E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181E5E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181E5E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181E5E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181E5E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sage_share_of_operating_systems" TargetMode="External"/><Relationship Id="rId2" Type="http://schemas.openxmlformats.org/officeDocument/2006/relationships/hyperlink" Target="http://www.slideshare.net/mobile/sm9kr/iocp-vs-epoll-perfor" TargetMode="Externa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://www.boost.org/doc/libs/1_59_0/doc/html/boost_asio.html" TargetMode="External"/><Relationship Id="rId4" Type="http://schemas.openxmlformats.org/officeDocument/2006/relationships/hyperlink" Target="http://www.webcitation.org/6ICibHuy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www.slideshare.net/sm9kr/iocp-vs-epoll-perfor" TargetMode="Externa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2012181017</a:t>
            </a:r>
          </a:p>
          <a:p>
            <a:r>
              <a:rPr lang="ko-KR" altLang="en-US" dirty="0" smtClean="0"/>
              <a:t>서아</a:t>
            </a:r>
            <a:r>
              <a:rPr lang="ko-KR" altLang="en-US" dirty="0"/>
              <a:t>람</a:t>
            </a:r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901700" y="2039616"/>
            <a:ext cx="4464050" cy="683264"/>
          </a:xfrm>
        </p:spPr>
        <p:txBody>
          <a:bodyPr/>
          <a:lstStyle/>
          <a:p>
            <a:r>
              <a:rPr lang="ko-KR" altLang="en-US" sz="2400" dirty="0"/>
              <a:t>운영체제가 </a:t>
            </a:r>
            <a:r>
              <a:rPr lang="en-US" altLang="ko-KR" sz="2400" dirty="0"/>
              <a:t>MMO </a:t>
            </a:r>
            <a:r>
              <a:rPr lang="ko-KR" altLang="en-US" sz="2400" dirty="0"/>
              <a:t>서버 성능에 미치는 영향에 관한 </a:t>
            </a:r>
            <a:r>
              <a:rPr lang="ko-KR" altLang="en-US" sz="2400" dirty="0" smtClean="0"/>
              <a:t>연구</a:t>
            </a:r>
            <a:endParaRPr lang="ko-KR" altLang="en-US" sz="24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968457"/>
              </p:ext>
            </p:extLst>
          </p:nvPr>
        </p:nvGraphicFramePr>
        <p:xfrm>
          <a:off x="8184232" y="6252198"/>
          <a:ext cx="959768" cy="59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9768"/>
              </a:tblGrid>
              <a:tr h="1597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지도교수 확인</a:t>
                      </a:r>
                      <a:endParaRPr lang="ko-KR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07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연구 일정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774692"/>
              </p:ext>
            </p:extLst>
          </p:nvPr>
        </p:nvGraphicFramePr>
        <p:xfrm>
          <a:off x="457200" y="2375768"/>
          <a:ext cx="8229611" cy="2565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160731"/>
                <a:gridCol w="633610"/>
                <a:gridCol w="633610"/>
                <a:gridCol w="633610"/>
                <a:gridCol w="633610"/>
                <a:gridCol w="633610"/>
                <a:gridCol w="633610"/>
                <a:gridCol w="633610"/>
                <a:gridCol w="63361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구현내용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 프레임워크 설계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 프레임워크 구현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MMO </a:t>
                      </a:r>
                      <a:r>
                        <a:rPr lang="ko-KR" altLang="en-US" dirty="0" smtClean="0"/>
                        <a:t>세부 요소 구현</a:t>
                      </a:r>
                      <a:endParaRPr lang="en-US" altLang="ko-KR" dirty="0" smtClean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클라이언트와 서버 연동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클라이언트 설계 및 구현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Window /</a:t>
                      </a:r>
                      <a:r>
                        <a:rPr lang="en-US" altLang="ko-KR" baseline="0" dirty="0" smtClean="0"/>
                        <a:t> Linux </a:t>
                      </a:r>
                      <a:r>
                        <a:rPr lang="ko-KR" altLang="en-US" baseline="0" dirty="0" smtClean="0"/>
                        <a:t>테스트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0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2573050"/>
            <a:ext cx="7772400" cy="584775"/>
          </a:xfrm>
        </p:spPr>
        <p:txBody>
          <a:bodyPr/>
          <a:lstStyle/>
          <a:p>
            <a:pPr algn="ctr"/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감사합니다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 action="ppaction://hlinksldjump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www.slideshare.net/mobile/sm9kr/iocp-vs-epoll-perfor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en.wikipedia.org/wiki/Usage_share_of_operating_systems</a:t>
            </a:r>
            <a:endParaRPr lang="en-US" altLang="ko-KR" dirty="0" smtClean="0"/>
          </a:p>
          <a:p>
            <a:r>
              <a:rPr lang="en-US" altLang="ko-KR" dirty="0">
                <a:hlinkClick r:id="rId4"/>
              </a:rPr>
              <a:t>http://www.webcitation.org/6ICibHuyd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http://</a:t>
            </a:r>
            <a:r>
              <a:rPr lang="en-US" altLang="ko-KR" dirty="0" smtClean="0">
                <a:hlinkClick r:id="rId5"/>
              </a:rPr>
              <a:t>www.boost.org/doc/libs/1_59_0/doc/html/boost_asio.html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993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관련 연구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운영체제에 따른 기본적인 서버 성능 비교 자료들이 있음</a:t>
            </a:r>
          </a:p>
          <a:p>
            <a:pPr lvl="1"/>
            <a:r>
              <a:rPr lang="ko-KR" altLang="en-US" dirty="0" smtClean="0"/>
              <a:t>하지만 </a:t>
            </a:r>
            <a:r>
              <a:rPr lang="ko-KR" altLang="en-US" dirty="0"/>
              <a:t>운영체제마다 다른 소켓 모델을 사용</a:t>
            </a:r>
          </a:p>
          <a:p>
            <a:pPr lvl="1"/>
            <a:r>
              <a:rPr lang="ko-KR" altLang="en-US" dirty="0" smtClean="0"/>
              <a:t>랜덤 </a:t>
            </a:r>
            <a:r>
              <a:rPr lang="ko-KR" altLang="en-US" dirty="0" err="1"/>
              <a:t>패킷</a:t>
            </a:r>
            <a:r>
              <a:rPr lang="ko-KR" altLang="en-US" dirty="0"/>
              <a:t> 전송으로 테스트</a:t>
            </a:r>
          </a:p>
          <a:p>
            <a:pPr lvl="1"/>
            <a:r>
              <a:rPr lang="ko-KR" altLang="en-US" dirty="0" smtClean="0"/>
              <a:t>게임 </a:t>
            </a:r>
            <a:r>
              <a:rPr lang="ko-KR" altLang="en-US" dirty="0"/>
              <a:t>서버와 관계 된 자료가 없음</a:t>
            </a:r>
          </a:p>
        </p:txBody>
      </p:sp>
      <p:pic>
        <p:nvPicPr>
          <p:cNvPr id="1026" name="Picture 2" descr="IOCP vs EPOLLPerformance ComparisonSeungmo Koo@sm9krkr.linkedin.com/in/sm9kr 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933056"/>
            <a:ext cx="3356865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237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연구목적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Socket Multiplexing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연구방법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연구일</a:t>
            </a:r>
            <a:r>
              <a:rPr lang="ko-KR" altLang="en-US" dirty="0"/>
              <a:t>정</a:t>
            </a:r>
          </a:p>
        </p:txBody>
      </p:sp>
    </p:spTree>
    <p:extLst>
      <p:ext uri="{BB962C8B-B14F-4D97-AF65-F5344CB8AC3E}">
        <p14:creationId xmlns:p14="http://schemas.microsoft.com/office/powerpoint/2010/main" val="313378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연구목적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다양한 서버 운영체제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MS Windows VS. Linux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운영체제가 </a:t>
            </a:r>
            <a:r>
              <a:rPr lang="en-US" altLang="ko-KR" dirty="0" smtClean="0"/>
              <a:t>MMOG </a:t>
            </a:r>
            <a:r>
              <a:rPr lang="ko-KR" altLang="en-US" dirty="0"/>
              <a:t>서버 성능에 </a:t>
            </a:r>
            <a:r>
              <a:rPr lang="ko-KR" altLang="en-US" dirty="0" smtClean="0"/>
              <a:t>얼마나 </a:t>
            </a:r>
            <a:r>
              <a:rPr lang="ko-KR" altLang="en-US" dirty="0"/>
              <a:t>영향을 미치는가에 대하여 </a:t>
            </a:r>
            <a:r>
              <a:rPr lang="ko-KR" altLang="en-US" dirty="0" smtClean="0"/>
              <a:t>알아본다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5" name="Picture 2" descr="https://scontent.xx.fbcdn.net/hphotos-xat1/v/t34.0-12/10647678_925814770836101_1960302272_n.jpg?oh=9c5e7f63f3ae107fe9873477700c02a6&amp;oe=5678D74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8" b="53685"/>
          <a:stretch/>
        </p:blipFill>
        <p:spPr bwMode="auto">
          <a:xfrm>
            <a:off x="539552" y="2489198"/>
            <a:ext cx="8382000" cy="1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47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Socket Multiplexing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MMOG </a:t>
            </a:r>
            <a:r>
              <a:rPr lang="ko-KR" altLang="en-US" smtClean="0"/>
              <a:t>서버에서는 많은 </a:t>
            </a:r>
            <a:r>
              <a:rPr lang="ko-KR" altLang="en-US" dirty="0" smtClean="0"/>
              <a:t>수의 소켓을 관리해야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Socket multiplexing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select(), poll() : O(n^2)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C10k problem</a:t>
            </a:r>
          </a:p>
          <a:p>
            <a:pPr lvl="1"/>
            <a:endParaRPr lang="en-US" altLang="ko-KR" dirty="0" smtClean="0"/>
          </a:p>
          <a:p>
            <a:r>
              <a:rPr lang="ko-KR" altLang="en-US" dirty="0"/>
              <a:t>운영체제 별 다양한 모델이 있음</a:t>
            </a:r>
            <a:endParaRPr lang="en-US" altLang="ko-KR" dirty="0"/>
          </a:p>
          <a:p>
            <a:pPr lvl="1"/>
            <a:r>
              <a:rPr lang="en-US" altLang="ko-KR" dirty="0"/>
              <a:t>Linux - </a:t>
            </a:r>
            <a:r>
              <a:rPr lang="en-US" altLang="ko-KR" dirty="0" err="1"/>
              <a:t>epoll</a:t>
            </a:r>
            <a:endParaRPr lang="en-US" altLang="ko-KR" dirty="0"/>
          </a:p>
          <a:p>
            <a:pPr lvl="1"/>
            <a:r>
              <a:rPr lang="en-US" altLang="ko-KR" dirty="0"/>
              <a:t>Windows - </a:t>
            </a:r>
            <a:r>
              <a:rPr lang="en-US" altLang="ko-KR" dirty="0" smtClean="0"/>
              <a:t>IOCP</a:t>
            </a:r>
            <a:endParaRPr lang="en-US" altLang="ko-KR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851920" y="4958924"/>
            <a:ext cx="3807361" cy="925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181E5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181E5E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181E5E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181E5E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181E5E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181E5E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181E5E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181E5E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181E5E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dirty="0"/>
              <a:t>BSD - </a:t>
            </a:r>
            <a:r>
              <a:rPr lang="en-US" altLang="ko-KR" dirty="0" err="1"/>
              <a:t>kqueue</a:t>
            </a:r>
            <a:endParaRPr lang="en-US" altLang="ko-KR" dirty="0"/>
          </a:p>
          <a:p>
            <a:pPr lvl="1"/>
            <a:r>
              <a:rPr lang="en-US" altLang="ko-KR" dirty="0"/>
              <a:t>Solaris - </a:t>
            </a:r>
            <a:r>
              <a:rPr lang="en-US" altLang="ko-KR" dirty="0" smtClean="0"/>
              <a:t>/dev/poll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540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연구방법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운영체제 별 다른 모델로 개발하여 </a:t>
            </a:r>
            <a:r>
              <a:rPr lang="ko-KR" altLang="en-US" dirty="0"/>
              <a:t>테스트 하는 경우</a:t>
            </a:r>
            <a:r>
              <a:rPr lang="en-US" altLang="ko-KR" dirty="0"/>
              <a:t>, </a:t>
            </a:r>
            <a:r>
              <a:rPr lang="ko-KR" altLang="en-US" dirty="0"/>
              <a:t>코드에 따라 다른 결과가 나올 수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동일한 코드의</a:t>
            </a:r>
            <a:r>
              <a:rPr lang="en-US" altLang="ko-KR" dirty="0"/>
              <a:t> </a:t>
            </a:r>
            <a:r>
              <a:rPr lang="ko-KR" altLang="en-US" dirty="0" smtClean="0"/>
              <a:t>서버를 다른 운영체제 환경에서 테스트를 진행해야 한다</a:t>
            </a:r>
            <a:r>
              <a:rPr lang="en-US" altLang="ko-KR" dirty="0" smtClean="0"/>
              <a:t>!</a:t>
            </a:r>
          </a:p>
          <a:p>
            <a:pPr lvl="1"/>
            <a:r>
              <a:rPr lang="en-US" altLang="ko-KR" dirty="0" smtClean="0"/>
              <a:t>Boost</a:t>
            </a:r>
            <a:r>
              <a:rPr lang="ko-KR" altLang="en-US" dirty="0" smtClean="0"/>
              <a:t>를 사용하여 서버를 제작</a:t>
            </a:r>
            <a:endParaRPr lang="en-US" altLang="ko-KR" dirty="0"/>
          </a:p>
          <a:p>
            <a:pPr lvl="1"/>
            <a:r>
              <a:rPr lang="ko-KR" altLang="en-US" dirty="0" smtClean="0"/>
              <a:t>여러 운영체제에서 테스트를 진행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313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연구방법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Boost</a:t>
            </a:r>
            <a:r>
              <a:rPr lang="ko-KR" altLang="en-US" dirty="0"/>
              <a:t>란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에서 추가 사용하는 라이브러리</a:t>
            </a:r>
            <a:endParaRPr lang="en-US" altLang="ko-KR" dirty="0"/>
          </a:p>
          <a:p>
            <a:pPr lvl="1"/>
            <a:r>
              <a:rPr lang="en-US" altLang="ko-KR" dirty="0"/>
              <a:t>Unix/Windows/Linux</a:t>
            </a:r>
            <a:r>
              <a:rPr lang="ko-KR" altLang="en-US" dirty="0"/>
              <a:t>등의 </a:t>
            </a:r>
            <a:r>
              <a:rPr lang="en-US" altLang="ko-KR" dirty="0"/>
              <a:t>OS</a:t>
            </a:r>
            <a:r>
              <a:rPr lang="ko-KR" altLang="en-US" dirty="0"/>
              <a:t>에 호환</a:t>
            </a:r>
            <a:endParaRPr lang="en-US" altLang="ko-KR" dirty="0"/>
          </a:p>
          <a:p>
            <a:pPr lvl="1"/>
            <a:r>
              <a:rPr lang="ko-KR" altLang="en-US" dirty="0"/>
              <a:t>일부가 </a:t>
            </a:r>
            <a:r>
              <a:rPr lang="en-US" altLang="ko-KR" dirty="0"/>
              <a:t>C++11 </a:t>
            </a:r>
            <a:r>
              <a:rPr lang="ko-KR" altLang="en-US" dirty="0"/>
              <a:t>표준에 추가됨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/>
              <a:t>Boost.Asio</a:t>
            </a:r>
            <a:r>
              <a:rPr lang="ko-KR" altLang="en-US" dirty="0"/>
              <a:t>를 이용한 서버 구현</a:t>
            </a:r>
            <a:endParaRPr lang="en-US" altLang="ko-KR" dirty="0"/>
          </a:p>
          <a:p>
            <a:pPr lvl="1"/>
            <a:r>
              <a:rPr lang="ko-KR" altLang="en-US" dirty="0" err="1" smtClean="0"/>
              <a:t>비동기</a:t>
            </a:r>
            <a:r>
              <a:rPr lang="ko-KR" altLang="en-US" dirty="0" smtClean="0"/>
              <a:t> 입출력 방식 제공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1856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연구방법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Boost </a:t>
            </a:r>
            <a:r>
              <a:rPr lang="en-US" altLang="ko-KR" dirty="0" err="1" smtClean="0"/>
              <a:t>Asio</a:t>
            </a:r>
            <a:r>
              <a:rPr lang="en-US" altLang="ko-KR" dirty="0" smtClean="0"/>
              <a:t> Server</a:t>
            </a:r>
            <a:r>
              <a:rPr lang="ko-KR" altLang="en-US" dirty="0" smtClean="0"/>
              <a:t> </a:t>
            </a:r>
            <a:r>
              <a:rPr lang="en-US" altLang="ko-KR" dirty="0" smtClean="0"/>
              <a:t>( MMO )</a:t>
            </a:r>
          </a:p>
          <a:p>
            <a:pPr lvl="1"/>
            <a:r>
              <a:rPr lang="ko-KR" altLang="en-US" dirty="0" smtClean="0"/>
              <a:t>동시접속 </a:t>
            </a:r>
            <a:r>
              <a:rPr lang="en-US" altLang="ko-KR" dirty="0" smtClean="0"/>
              <a:t>3000</a:t>
            </a:r>
            <a:r>
              <a:rPr lang="ko-KR" altLang="en-US" dirty="0" smtClean="0"/>
              <a:t>명 </a:t>
            </a:r>
            <a:r>
              <a:rPr lang="ko-KR" altLang="en-US" dirty="0" smtClean="0"/>
              <a:t>이상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좌표와 시야범위 관리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Test Client</a:t>
            </a:r>
          </a:p>
          <a:p>
            <a:pPr lvl="1"/>
            <a:r>
              <a:rPr lang="ko-KR" altLang="en-US" dirty="0" smtClean="0"/>
              <a:t>일정 시간마다 </a:t>
            </a:r>
            <a:r>
              <a:rPr lang="ko-KR" altLang="en-US" dirty="0" smtClean="0"/>
              <a:t>이</a:t>
            </a:r>
            <a:r>
              <a:rPr lang="ko-KR" altLang="en-US" dirty="0"/>
              <a:t>동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패킷을</a:t>
            </a:r>
            <a:r>
              <a:rPr lang="ko-KR" altLang="en-US" dirty="0" smtClean="0"/>
              <a:t> 보내도록 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움직임과 비슷하도록</a:t>
            </a:r>
            <a:r>
              <a:rPr lang="ko-KR" altLang="en-US" dirty="0" smtClean="0"/>
              <a:t> 랜덤 </a:t>
            </a:r>
            <a:r>
              <a:rPr lang="en-US" altLang="ko-KR" dirty="0" smtClean="0"/>
              <a:t>walk</a:t>
            </a:r>
          </a:p>
          <a:p>
            <a:pPr lvl="1"/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5092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연구방법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측정 대상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 Utilization</a:t>
            </a:r>
          </a:p>
          <a:p>
            <a:pPr lvl="2"/>
            <a:r>
              <a:rPr lang="en-US" altLang="ko-KR" dirty="0" smtClean="0"/>
              <a:t>User / system</a:t>
            </a:r>
          </a:p>
          <a:p>
            <a:pPr lvl="2"/>
            <a:r>
              <a:rPr lang="en-US" altLang="ko-KR" dirty="0" smtClean="0"/>
              <a:t>Per core</a:t>
            </a:r>
          </a:p>
          <a:p>
            <a:endParaRPr lang="en-US" altLang="ko-KR" dirty="0"/>
          </a:p>
          <a:p>
            <a:r>
              <a:rPr lang="ko-KR" altLang="en-US" dirty="0" smtClean="0"/>
              <a:t>측정 도구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Linux : </a:t>
            </a:r>
            <a:r>
              <a:rPr lang="en-US" altLang="ko-KR" dirty="0" err="1" smtClean="0"/>
              <a:t>vmstat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sar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Windows : </a:t>
            </a:r>
            <a:r>
              <a:rPr lang="ko-KR" altLang="en-US" dirty="0" smtClean="0"/>
              <a:t>관리도구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성능 모니터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322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Visual Studio 2013</a:t>
            </a:r>
            <a:endParaRPr lang="en-US" altLang="ko-KR" dirty="0"/>
          </a:p>
          <a:p>
            <a:r>
              <a:rPr lang="en-US" altLang="ko-KR" dirty="0" smtClean="0"/>
              <a:t>Boost 1.59</a:t>
            </a:r>
            <a:endParaRPr lang="en-US" altLang="ko-KR" dirty="0"/>
          </a:p>
          <a:p>
            <a:r>
              <a:rPr lang="en-US" altLang="ko-KR" dirty="0" smtClean="0"/>
              <a:t>Window 7</a:t>
            </a:r>
          </a:p>
          <a:p>
            <a:r>
              <a:rPr lang="en-US" altLang="ko-KR" dirty="0" err="1" smtClean="0"/>
              <a:t>Git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Test</a:t>
            </a:r>
          </a:p>
          <a:p>
            <a:pPr lvl="1"/>
            <a:r>
              <a:rPr lang="en-US" altLang="ko-KR" dirty="0" smtClean="0"/>
              <a:t>Window 7 &amp; Linux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98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맑은 고딕"/>
        <a:ea typeface="맑은 고딕"/>
        <a:cs typeface="굴림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맑은 고딕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488_2</Template>
  <TotalTime>653</TotalTime>
  <Words>307</Words>
  <Application>Microsoft Office PowerPoint</Application>
  <PresentationFormat>화면 슬라이드 쇼(4:3)</PresentationFormat>
  <Paragraphs>95</Paragraphs>
  <Slides>13</Slides>
  <Notes>2</Notes>
  <HiddenSlides>1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1_기본 디자인</vt:lpstr>
      <vt:lpstr>디자인 사용자 지정</vt:lpstr>
      <vt:lpstr>1_디자인 사용자 지정</vt:lpstr>
      <vt:lpstr>운영체제가 MMO 서버 성능에 미치는 영향에 관한 연구</vt:lpstr>
      <vt:lpstr>목차</vt:lpstr>
      <vt:lpstr>1. 연구목적</vt:lpstr>
      <vt:lpstr>2. Socket Multiplexing</vt:lpstr>
      <vt:lpstr>3. 연구방법</vt:lpstr>
      <vt:lpstr>3. 연구방법</vt:lpstr>
      <vt:lpstr>3. 연구방법</vt:lpstr>
      <vt:lpstr>3. 연구방법</vt:lpstr>
      <vt:lpstr>4. 개발 환경</vt:lpstr>
      <vt:lpstr>5. 연구 일정</vt:lpstr>
      <vt:lpstr>감사합니다.</vt:lpstr>
      <vt:lpstr>참고자료</vt:lpstr>
      <vt:lpstr>관련 연구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aram</dc:creator>
  <cp:lastModifiedBy>211</cp:lastModifiedBy>
  <cp:revision>57</cp:revision>
  <dcterms:created xsi:type="dcterms:W3CDTF">2015-12-18T11:00:44Z</dcterms:created>
  <dcterms:modified xsi:type="dcterms:W3CDTF">2015-12-21T06:13:44Z</dcterms:modified>
</cp:coreProperties>
</file>