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8991" autoAdjust="0"/>
  </p:normalViewPr>
  <p:slideViewPr>
    <p:cSldViewPr snapToGrid="0">
      <p:cViewPr varScale="1">
        <p:scale>
          <a:sx n="57" d="100"/>
          <a:sy n="57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26E4F-2CB5-4244-8637-AB750318D020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80FF-10F3-474F-84E6-273045FD0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알고리즘 구현을 위한 데이터 전 처리를 위해 필요 컬럼명인 </a:t>
            </a:r>
            <a:r>
              <a:rPr lang="en-US" altLang="ko-KR" dirty="0" err="1"/>
              <a:t>movieId</a:t>
            </a:r>
            <a:r>
              <a:rPr lang="en-US" altLang="ko-KR" dirty="0"/>
              <a:t> / title / genres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원본 데이터를 카피 후 </a:t>
            </a:r>
            <a:r>
              <a:rPr lang="en-US" altLang="ko-KR" dirty="0" err="1"/>
              <a:t>movieId</a:t>
            </a:r>
            <a:r>
              <a:rPr lang="ko-KR" altLang="en-US" dirty="0"/>
              <a:t>를 인덱스 설정 하는 코드 작성 </a:t>
            </a:r>
            <a:r>
              <a:rPr lang="en-US" altLang="ko-KR" dirty="0"/>
              <a:t>&lt;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movies1.set_index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80FF-10F3-474F-84E6-273045FD00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7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transform(a)</a:t>
            </a:r>
            <a:r>
              <a:rPr lang="ko-KR" altLang="en-US" dirty="0"/>
              <a:t>는 파이썬 객체 변환을 위한 함수 이를 통해 앞선 데이터의 </a:t>
            </a:r>
            <a:r>
              <a:rPr lang="en-US" altLang="ko-KR" dirty="0"/>
              <a:t>genres </a:t>
            </a:r>
            <a:r>
              <a:rPr lang="ko-KR" altLang="en-US" dirty="0"/>
              <a:t>핸들링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CountVectorizer</a:t>
            </a:r>
            <a:r>
              <a:rPr lang="en-US" altLang="ko-KR" dirty="0"/>
              <a:t> </a:t>
            </a:r>
            <a:r>
              <a:rPr lang="ko-KR" altLang="en-US" dirty="0"/>
              <a:t>모듈을 통해 데이터 </a:t>
            </a:r>
            <a:r>
              <a:rPr lang="ko-KR" altLang="en-US" dirty="0" err="1"/>
              <a:t>피쳐의</a:t>
            </a:r>
            <a:r>
              <a:rPr lang="ko-KR" altLang="en-US" dirty="0"/>
              <a:t> 벡터화 진행</a:t>
            </a:r>
            <a:r>
              <a:rPr lang="en-US" altLang="ko-KR" dirty="0"/>
              <a:t> &lt;</a:t>
            </a:r>
            <a:r>
              <a:rPr lang="ko-KR" altLang="en-US" dirty="0" err="1"/>
              <a:t>ㅡ</a:t>
            </a:r>
            <a:r>
              <a:rPr lang="ko-KR" altLang="en-US" dirty="0"/>
              <a:t> 텍스트 데이터에서 횟수를 기준으로 특징을</a:t>
            </a:r>
            <a:endParaRPr lang="en-US" altLang="ko-KR" dirty="0"/>
          </a:p>
          <a:p>
            <a:r>
              <a:rPr lang="ko-KR" altLang="en-US" dirty="0"/>
              <a:t>추출 하는 방법으로</a:t>
            </a:r>
            <a:r>
              <a:rPr lang="en-US" altLang="ko-KR" dirty="0"/>
              <a:t>, </a:t>
            </a:r>
            <a:r>
              <a:rPr lang="ko-KR" altLang="en-US" dirty="0"/>
              <a:t>횟수만 특징으로 잡기때문에 큰 의미는 없지만 코사인 유사도 계산을 위해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Cosine_similarity</a:t>
            </a:r>
            <a:r>
              <a:rPr lang="en-US" altLang="ko-KR" dirty="0"/>
              <a:t> </a:t>
            </a:r>
            <a:r>
              <a:rPr lang="ko-KR" altLang="en-US" dirty="0"/>
              <a:t>모듈을 통해 앞선 벡터화 시킨 데이터로 장르간 코사인 유사도 계산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80FF-10F3-474F-84E6-273045FD00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REC </a:t>
            </a:r>
            <a:r>
              <a:rPr lang="ko-KR" altLang="en-US" dirty="0"/>
              <a:t>함수 선언 </a:t>
            </a:r>
            <a:r>
              <a:rPr lang="en-US" altLang="ko-KR" dirty="0"/>
              <a:t>/ </a:t>
            </a:r>
            <a:r>
              <a:rPr lang="en-US" altLang="ko-KR" dirty="0" err="1"/>
              <a:t>movieId</a:t>
            </a:r>
            <a:r>
              <a:rPr lang="en-US" altLang="ko-KR" dirty="0"/>
              <a:t> (</a:t>
            </a:r>
            <a:r>
              <a:rPr lang="ko-KR" altLang="en-US" dirty="0"/>
              <a:t>영화 고유 번호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코사인 유사도 데이터 테이블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Movies1.loc[</a:t>
            </a:r>
            <a:r>
              <a:rPr lang="en-US" altLang="ko-KR" dirty="0" err="1"/>
              <a:t>movieId</a:t>
            </a:r>
            <a:r>
              <a:rPr lang="en-US" altLang="ko-KR" dirty="0"/>
              <a:t>, ‘title’] &lt;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movies1 </a:t>
            </a:r>
            <a:r>
              <a:rPr lang="ko-KR" altLang="en-US" dirty="0"/>
              <a:t>데이터에서 </a:t>
            </a:r>
            <a:r>
              <a:rPr lang="en-US" altLang="ko-KR" dirty="0"/>
              <a:t>title</a:t>
            </a:r>
            <a:r>
              <a:rPr lang="ko-KR" altLang="en-US" dirty="0"/>
              <a:t>을 인덱스로 </a:t>
            </a:r>
            <a:r>
              <a:rPr lang="en-US" altLang="ko-KR" dirty="0" err="1"/>
              <a:t>movieId</a:t>
            </a:r>
            <a:r>
              <a:rPr lang="ko-KR" altLang="en-US" dirty="0"/>
              <a:t>와 </a:t>
            </a:r>
            <a:r>
              <a:rPr lang="en-US" altLang="ko-KR" dirty="0"/>
              <a:t>‘title’ </a:t>
            </a:r>
            <a:r>
              <a:rPr lang="ko-KR" altLang="en-US" dirty="0"/>
              <a:t>리스트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Sim_scores</a:t>
            </a:r>
            <a:r>
              <a:rPr lang="en-US" altLang="ko-KR" dirty="0"/>
              <a:t>= list(enumerate) &lt;</a:t>
            </a:r>
            <a:r>
              <a:rPr lang="ko-KR" altLang="en-US" dirty="0" err="1"/>
              <a:t>ㅡ</a:t>
            </a:r>
            <a:r>
              <a:rPr lang="ko-KR" altLang="en-US" dirty="0"/>
              <a:t> 코사인 유사도 테이블을 통해 입력 받은 영화에 대한 유사도 테이블 계산 </a:t>
            </a:r>
            <a:endParaRPr lang="en-US" altLang="ko-KR" dirty="0"/>
          </a:p>
          <a:p>
            <a:r>
              <a:rPr lang="ko-KR" altLang="en-US" dirty="0"/>
              <a:t>및 나열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Sorted </a:t>
            </a:r>
            <a:r>
              <a:rPr lang="ko-KR" altLang="en-US" dirty="0"/>
              <a:t>를 이용해 유사도에 따른 영화 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유사한 </a:t>
            </a:r>
            <a:r>
              <a:rPr lang="en-US" altLang="ko-KR" dirty="0"/>
              <a:t>10</a:t>
            </a:r>
            <a:r>
              <a:rPr lang="ko-KR" altLang="en-US" dirty="0"/>
              <a:t>개의 영화 인덱스를 추출 후 </a:t>
            </a:r>
            <a:r>
              <a:rPr lang="en-US" altLang="ko-KR" dirty="0"/>
              <a:t>for </a:t>
            </a:r>
            <a:r>
              <a:rPr lang="ko-KR" altLang="en-US" dirty="0"/>
              <a:t>문을 이용해 제목을 반환 받는다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80FF-10F3-474F-84E6-273045FD00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6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Rec1 </a:t>
            </a:r>
            <a:r>
              <a:rPr lang="ko-KR" altLang="en-US" dirty="0"/>
              <a:t>함수 선언 </a:t>
            </a:r>
            <a:r>
              <a:rPr lang="en-US" altLang="ko-KR" dirty="0"/>
              <a:t>/ </a:t>
            </a:r>
            <a:r>
              <a:rPr lang="en-US" altLang="ko-KR" dirty="0" err="1"/>
              <a:t>movieId</a:t>
            </a:r>
            <a:r>
              <a:rPr lang="en-US" altLang="ko-KR" dirty="0"/>
              <a:t> </a:t>
            </a:r>
            <a:r>
              <a:rPr lang="ko-KR" altLang="en-US" dirty="0"/>
              <a:t>입력 받는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</a:t>
            </a:r>
            <a:r>
              <a:rPr lang="en-US" altLang="ko-KR" dirty="0"/>
              <a:t>for </a:t>
            </a:r>
            <a:r>
              <a:rPr lang="ko-KR" altLang="en-US" dirty="0"/>
              <a:t>문 이용해 앞서 선언한 </a:t>
            </a:r>
            <a:r>
              <a:rPr lang="en-US" altLang="ko-KR" dirty="0"/>
              <a:t>REC </a:t>
            </a:r>
            <a:r>
              <a:rPr lang="ko-KR" altLang="en-US" dirty="0"/>
              <a:t>함수 이용 및 원본데이터의 </a:t>
            </a:r>
            <a:r>
              <a:rPr lang="en-US" altLang="ko-KR" dirty="0"/>
              <a:t>title </a:t>
            </a:r>
            <a:r>
              <a:rPr lang="ko-KR" altLang="en-US" dirty="0"/>
              <a:t>컬럼을 통해 사용자로부터 영화 입력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받은 영화들의 코사인 유사도를 통해 유사한 영화 </a:t>
            </a:r>
            <a:r>
              <a:rPr lang="en-US" altLang="ko-KR" dirty="0"/>
              <a:t>30</a:t>
            </a:r>
            <a:r>
              <a:rPr lang="ko-KR" altLang="en-US" dirty="0"/>
              <a:t>개의 </a:t>
            </a:r>
            <a:r>
              <a:rPr lang="en-US" altLang="ko-KR" dirty="0" err="1"/>
              <a:t>movieId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title </a:t>
            </a:r>
            <a:r>
              <a:rPr lang="ko-KR" altLang="en-US" dirty="0"/>
              <a:t>을 </a:t>
            </a:r>
            <a:r>
              <a:rPr lang="ko-KR" altLang="en-US" dirty="0" err="1"/>
              <a:t>딕셔너리로</a:t>
            </a:r>
            <a:r>
              <a:rPr lang="ko-KR" altLang="en-US" dirty="0"/>
              <a:t>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마지막 </a:t>
            </a:r>
            <a:r>
              <a:rPr lang="en-US" altLang="ko-KR" dirty="0"/>
              <a:t>print </a:t>
            </a:r>
            <a:r>
              <a:rPr lang="ko-KR" altLang="en-US" dirty="0"/>
              <a:t>부분은 입력 받은 영화들에 대한 </a:t>
            </a:r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ko-KR" altLang="en-US" dirty="0" err="1"/>
              <a:t>리트스로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.values()</a:t>
            </a:r>
            <a:r>
              <a:rPr lang="ko-KR" altLang="en-US" dirty="0"/>
              <a:t> 부분은 </a:t>
            </a:r>
            <a:r>
              <a:rPr lang="en-US" altLang="ko-KR" dirty="0"/>
              <a:t>value </a:t>
            </a:r>
            <a:r>
              <a:rPr lang="ko-KR" altLang="en-US" dirty="0"/>
              <a:t>값으로 받은 </a:t>
            </a:r>
            <a:endParaRPr lang="en-US" altLang="ko-KR" dirty="0"/>
          </a:p>
          <a:p>
            <a:r>
              <a:rPr lang="en-US" altLang="ko-KR" dirty="0" err="1"/>
              <a:t>movieId</a:t>
            </a:r>
            <a:r>
              <a:rPr lang="ko-KR" altLang="en-US" dirty="0"/>
              <a:t>를 추출하는 코드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80FF-10F3-474F-84E6-273045FD00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 추천시스템 알고리즘을 </a:t>
            </a:r>
            <a:r>
              <a:rPr lang="en-US" altLang="ko-KR" dirty="0"/>
              <a:t>Django </a:t>
            </a:r>
            <a:r>
              <a:rPr lang="ko-KR" altLang="en-US" dirty="0"/>
              <a:t>의 </a:t>
            </a:r>
            <a:r>
              <a:rPr lang="en-US" altLang="ko-KR" dirty="0"/>
              <a:t>views </a:t>
            </a:r>
            <a:r>
              <a:rPr lang="ko-KR" altLang="en-US" dirty="0"/>
              <a:t>탭에 적용 </a:t>
            </a:r>
            <a:r>
              <a:rPr lang="en-US" altLang="ko-KR" dirty="0"/>
              <a:t>/ </a:t>
            </a:r>
            <a:r>
              <a:rPr lang="ko-KR" altLang="en-US" dirty="0"/>
              <a:t>추천 영화 중 </a:t>
            </a:r>
            <a:r>
              <a:rPr lang="en-US" altLang="ko-KR" dirty="0"/>
              <a:t>8</a:t>
            </a:r>
            <a:r>
              <a:rPr lang="ko-KR" altLang="en-US" dirty="0"/>
              <a:t>개를 랜덤을 뽑기 위한 모듈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 </a:t>
            </a:r>
            <a:r>
              <a:rPr lang="ko-KR" altLang="en-US" dirty="0"/>
              <a:t>탭을 </a:t>
            </a:r>
            <a:r>
              <a:rPr lang="en-US" altLang="ko-KR" dirty="0"/>
              <a:t>import </a:t>
            </a:r>
            <a:r>
              <a:rPr lang="ko-KR" altLang="en-US" dirty="0"/>
              <a:t>한 후 사용자가 입력한 영화에 대한 추천 영화들의 </a:t>
            </a:r>
            <a:r>
              <a:rPr lang="en-US" altLang="ko-KR" dirty="0"/>
              <a:t>image </a:t>
            </a:r>
            <a:r>
              <a:rPr lang="ko-KR" altLang="en-US" dirty="0"/>
              <a:t>와 </a:t>
            </a:r>
            <a:r>
              <a:rPr lang="en-US" altLang="ko-KR" dirty="0"/>
              <a:t>title </a:t>
            </a:r>
            <a:r>
              <a:rPr lang="ko-KR" altLang="en-US" dirty="0"/>
              <a:t>을 찾아오기 위한</a:t>
            </a:r>
            <a:endParaRPr lang="en-US" altLang="ko-KR" dirty="0"/>
          </a:p>
          <a:p>
            <a:r>
              <a:rPr lang="ko-KR" altLang="en-US" dirty="0"/>
              <a:t>함수 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</a:t>
            </a:r>
            <a:r>
              <a:rPr lang="ko-KR" altLang="en-US" dirty="0"/>
              <a:t> 탭의 </a:t>
            </a:r>
            <a:r>
              <a:rPr lang="en-US" altLang="ko-KR" dirty="0"/>
              <a:t>rec1 </a:t>
            </a:r>
            <a:r>
              <a:rPr lang="ko-KR" altLang="en-US" dirty="0"/>
              <a:t>함수 호출 후 추천 되는 영화 </a:t>
            </a:r>
            <a:r>
              <a:rPr lang="en-US" altLang="ko-KR" dirty="0"/>
              <a:t>30</a:t>
            </a:r>
            <a:r>
              <a:rPr lang="ko-KR" altLang="en-US" dirty="0"/>
              <a:t>개 중 </a:t>
            </a:r>
            <a:r>
              <a:rPr lang="en-US" altLang="ko-KR" dirty="0"/>
              <a:t>8</a:t>
            </a:r>
            <a:r>
              <a:rPr lang="ko-KR" altLang="en-US" dirty="0"/>
              <a:t>개를 랜덤으로 </a:t>
            </a:r>
            <a:r>
              <a:rPr lang="ko-KR" altLang="en-US" dirty="0" err="1"/>
              <a:t>뽑아주기</a:t>
            </a:r>
            <a:r>
              <a:rPr lang="ko-KR" altLang="en-US" dirty="0"/>
              <a:t> 위해 코드 작성 및 앞서 </a:t>
            </a:r>
            <a:endParaRPr lang="en-US" altLang="ko-KR" dirty="0"/>
          </a:p>
          <a:p>
            <a:r>
              <a:rPr lang="ko-KR" altLang="en-US" dirty="0"/>
              <a:t>호출한 </a:t>
            </a:r>
            <a:r>
              <a:rPr lang="en-US" altLang="ko-KR" dirty="0" err="1"/>
              <a:t>find_key</a:t>
            </a:r>
            <a:r>
              <a:rPr lang="en-US" altLang="ko-KR" dirty="0"/>
              <a:t> </a:t>
            </a:r>
            <a:r>
              <a:rPr lang="ko-KR" altLang="en-US" dirty="0"/>
              <a:t>함수를 통해 랜덤으로 추출 된 </a:t>
            </a:r>
            <a:r>
              <a:rPr lang="en-US" altLang="ko-KR" dirty="0"/>
              <a:t>8</a:t>
            </a:r>
            <a:r>
              <a:rPr lang="ko-KR" altLang="en-US" dirty="0"/>
              <a:t>개 영화의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image </a:t>
            </a:r>
            <a:r>
              <a:rPr lang="ko-KR" altLang="en-US" dirty="0"/>
              <a:t>를 받아오는 코드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80FF-10F3-474F-84E6-273045FD00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7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57B6-84D2-4E91-82E9-73623D93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0F9F5-3F2F-41B9-9E72-CC924E79A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5F9E4-ABE6-4BEE-86DA-382D3A5D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8036D-8D95-4545-8827-9F5A013B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BD18B-0882-435A-92D2-5E5D63C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FF3A3-95F5-403C-A9FA-8CC5F6A4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5C5B0-427B-4262-8BC2-7874279F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57046-F81F-4B45-B241-4E1AC0F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D2A77-A736-48EC-AAD0-782AF8CA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85CFF-C17A-425F-8768-D33982D4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8A4AF-EE37-4E17-9729-20EF03312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3FC22-8FEE-43DA-8B98-162FBE16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0FF07-1D1F-4884-B74A-AAB212AF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71AB3-DF8C-4A09-A4C4-8F5F860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E549C-7EB9-4467-BA60-93F121CF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45C9D-398E-4F41-9E19-03C0891D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B2CF3-A535-4C04-BA6D-A31E290F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CF795-DCF2-4B2C-9F36-3CBF2EEF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A453C-D113-422A-BF14-AE74D2D9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4C8AB-4458-437E-A018-F09417E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90984-F844-48CD-8B59-BF48F647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864CF-33D1-493E-91BE-8B709CF6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D589E-3D6C-45D3-A14A-DF2D8146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0334E-E86E-4C78-ACA8-E2A65213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4294C-900E-42E4-83B7-FC642336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80C8B-9625-49CC-A2AF-B886B688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C018-D6DC-4542-9E70-D48C722F4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BEF59E-3920-4F57-B58A-5F773AD4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DA29A-58A1-4199-984A-8AE1BDB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B0BD5-37F0-4201-A0C2-AE24F0BE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AB99C-3E07-4646-A437-4CAC20BD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9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F264-8002-4304-8B2E-4BED5A99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D3D28-9354-455C-8CDE-C03746AD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F1AA5-6FA9-477C-96CF-D7A0BD9F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AD42E9-3D86-4E56-96AA-0157F3027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09BD0-D263-4D24-9FFC-C9FD2A357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314446-4882-458B-AB40-2FCE6B00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28D625-367E-4B74-9C48-3F871395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09BA4-FAD6-46F2-B397-BF15F309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9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DDB51-EEE3-40A8-9514-590C4153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D5FD8-BC8C-42E9-93AD-D27CEABE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9EDC9A-8D74-41C0-96D2-71DF50C3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B6939-C650-4056-BA9C-D6B17968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E0461-EBBF-4E74-A16A-FE7095C9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837CB-F084-43EA-B7B3-605C16B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F14C6A-04F8-4B74-9CAC-4DAD7B2E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0497-015D-40E5-88EA-1855509A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1B569-EEF1-4D79-8977-A5289D7B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0558B-A75C-4CBB-A950-BB6AEBA6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B2177-7663-4DEC-8C53-9849CCB4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1C0D3-0DFB-40DA-91D4-AD5F976C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A54EE-3493-4CB5-8F59-5D8FA57D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6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3DCB6-6FEC-4286-8E92-23933613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DDC46B-B90D-481A-A3D6-C6EB24A27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27862-7B38-4056-8F15-B102FAAE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7ECD8-4264-431E-A84C-711D64BB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9DD11-430B-4F22-9675-252E4465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35160-A4FE-4540-B650-EDC0550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7ECC0-6415-4461-9087-7BB89D20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BA2D4-7303-4153-AD6F-1EE7F592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6EFE0-14DC-4AB2-860E-26B108748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8C36-D8D0-4A9A-B1C2-CD44DF0CB92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2E56-06D9-4967-930F-32F87E486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E0C20-EF35-45E6-B552-6E676030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5202-348D-460E-B32D-6B81C0DD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4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6A2097-5A06-457E-AFB8-FA4D48AA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3" y="411213"/>
            <a:ext cx="6124556" cy="549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CA4A3-3435-4C6B-8017-AADAC10E8679}"/>
              </a:ext>
            </a:extLst>
          </p:cNvPr>
          <p:cNvSpPr txBox="1"/>
          <p:nvPr/>
        </p:nvSpPr>
        <p:spPr>
          <a:xfrm>
            <a:off x="225953" y="6129494"/>
            <a:ext cx="4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모듈 적용 및 </a:t>
            </a:r>
            <a:r>
              <a:rPr lang="en-US" altLang="ko-KR" dirty="0"/>
              <a:t>‘</a:t>
            </a:r>
            <a:r>
              <a:rPr lang="en-US" altLang="ko-KR" dirty="0" err="1"/>
              <a:t>sqlite</a:t>
            </a:r>
            <a:r>
              <a:rPr lang="en-US" altLang="ko-KR" dirty="0"/>
              <a:t>’</a:t>
            </a:r>
            <a:r>
              <a:rPr lang="ko-KR" altLang="en-US" dirty="0"/>
              <a:t> 로부터 필요 데이터 불러오는 코드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144B9A-A065-496A-8234-0BC5C5824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532" y="411212"/>
            <a:ext cx="5113867" cy="5498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AD557-B493-437A-AAF0-DB0CCB95D802}"/>
              </a:ext>
            </a:extLst>
          </p:cNvPr>
          <p:cNvSpPr txBox="1"/>
          <p:nvPr/>
        </p:nvSpPr>
        <p:spPr>
          <a:xfrm>
            <a:off x="6722533" y="611346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불러 온 데이터 핸들링을 위한 코드 작성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B833B-D045-4EC4-ABBA-2B42D359017A}"/>
              </a:ext>
            </a:extLst>
          </p:cNvPr>
          <p:cNvSpPr txBox="1"/>
          <p:nvPr/>
        </p:nvSpPr>
        <p:spPr>
          <a:xfrm>
            <a:off x="10346266" y="25478"/>
            <a:ext cx="36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 처리</a:t>
            </a:r>
          </a:p>
        </p:txBody>
      </p:sp>
    </p:spTree>
    <p:extLst>
      <p:ext uri="{BB962C8B-B14F-4D97-AF65-F5344CB8AC3E}">
        <p14:creationId xmlns:p14="http://schemas.microsoft.com/office/powerpoint/2010/main" val="39295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4AD557-B493-437A-AAF0-DB0CCB95D802}"/>
              </a:ext>
            </a:extLst>
          </p:cNvPr>
          <p:cNvSpPr txBox="1"/>
          <p:nvPr/>
        </p:nvSpPr>
        <p:spPr>
          <a:xfrm>
            <a:off x="6674378" y="2654351"/>
            <a:ext cx="5111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객체로의 변환을 위한 함수 선언 및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코사인 유사도 계산을 위해 </a:t>
            </a:r>
            <a:r>
              <a:rPr lang="ko-KR" altLang="en-US" dirty="0" err="1"/>
              <a:t>피쳐의</a:t>
            </a:r>
            <a:r>
              <a:rPr lang="ko-KR" altLang="en-US" dirty="0"/>
              <a:t> 벡터화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Genre_mat</a:t>
            </a:r>
            <a:r>
              <a:rPr lang="en-US" altLang="ko-KR" dirty="0"/>
              <a:t> </a:t>
            </a:r>
            <a:r>
              <a:rPr lang="ko-KR" altLang="en-US" dirty="0"/>
              <a:t>을 통해 코사인 유사도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8B0C59-337A-44AB-8FE3-35502809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3" y="537632"/>
            <a:ext cx="6448425" cy="6049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D0BCC6-3EAF-4C9B-B6BA-AA5D2D507FCB}"/>
              </a:ext>
            </a:extLst>
          </p:cNvPr>
          <p:cNvSpPr txBox="1"/>
          <p:nvPr/>
        </p:nvSpPr>
        <p:spPr>
          <a:xfrm>
            <a:off x="10120313" y="0"/>
            <a:ext cx="36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 처리</a:t>
            </a:r>
          </a:p>
        </p:txBody>
      </p:sp>
    </p:spTree>
    <p:extLst>
      <p:ext uri="{BB962C8B-B14F-4D97-AF65-F5344CB8AC3E}">
        <p14:creationId xmlns:p14="http://schemas.microsoft.com/office/powerpoint/2010/main" val="32710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86DEAD-63BE-410E-8F22-CBAC7EF5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600072"/>
            <a:ext cx="6763279" cy="6105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8D76C-F6EE-4FBE-BD9F-88E373C32BCC}"/>
              </a:ext>
            </a:extLst>
          </p:cNvPr>
          <p:cNvSpPr txBox="1"/>
          <p:nvPr/>
        </p:nvSpPr>
        <p:spPr>
          <a:xfrm>
            <a:off x="9753599" y="0"/>
            <a:ext cx="231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알고리즘 함수 구현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555C3-7DF3-4836-AA6C-B15AFE4ACBE7}"/>
              </a:ext>
            </a:extLst>
          </p:cNvPr>
          <p:cNvSpPr txBox="1"/>
          <p:nvPr/>
        </p:nvSpPr>
        <p:spPr>
          <a:xfrm>
            <a:off x="7162800" y="1859339"/>
            <a:ext cx="4900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추천시스템 구현을 위한 알고리즘 함수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데이터에 포함 된 </a:t>
            </a:r>
            <a:r>
              <a:rPr lang="en-US" altLang="ko-KR" dirty="0" err="1"/>
              <a:t>movieId</a:t>
            </a:r>
            <a:r>
              <a:rPr lang="ko-KR" altLang="en-US" dirty="0"/>
              <a:t> 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movieId</a:t>
            </a:r>
            <a:r>
              <a:rPr lang="en-US" altLang="ko-KR" dirty="0"/>
              <a:t> </a:t>
            </a:r>
            <a:r>
              <a:rPr lang="ko-KR" altLang="en-US" dirty="0"/>
              <a:t>를 입력 받아 앞서 계산 된 코사인 유사도 테이블을 받아온다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Title</a:t>
            </a:r>
            <a:r>
              <a:rPr lang="ko-KR" altLang="en-US" dirty="0"/>
              <a:t> 을 기준으로 받아 온 유사도 테이블에서 가장 유사한 </a:t>
            </a:r>
            <a:r>
              <a:rPr lang="en-US" altLang="ko-KR" dirty="0"/>
              <a:t>10</a:t>
            </a:r>
            <a:r>
              <a:rPr lang="ko-KR" altLang="en-US" dirty="0"/>
              <a:t>개 영화의 인덱스를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문을 이용해 리스트로 뽑아낸 후 </a:t>
            </a:r>
            <a:r>
              <a:rPr lang="en-US" altLang="ko-KR" dirty="0"/>
              <a:t>‘a’</a:t>
            </a:r>
            <a:r>
              <a:rPr lang="ko-KR" altLang="en-US" dirty="0"/>
              <a:t>로 반환 받는다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5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D8D76C-F6EE-4FBE-BD9F-88E373C32BCC}"/>
              </a:ext>
            </a:extLst>
          </p:cNvPr>
          <p:cNvSpPr txBox="1"/>
          <p:nvPr/>
        </p:nvSpPr>
        <p:spPr>
          <a:xfrm>
            <a:off x="9753599" y="0"/>
            <a:ext cx="231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알고리즘 함수 구현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555C3-7DF3-4836-AA6C-B15AFE4ACBE7}"/>
              </a:ext>
            </a:extLst>
          </p:cNvPr>
          <p:cNvSpPr txBox="1"/>
          <p:nvPr/>
        </p:nvSpPr>
        <p:spPr>
          <a:xfrm>
            <a:off x="6858000" y="442436"/>
            <a:ext cx="50868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Rec1(</a:t>
            </a:r>
            <a:r>
              <a:rPr lang="en-US" altLang="ko-KR" dirty="0" err="1"/>
              <a:t>movieId</a:t>
            </a:r>
            <a:r>
              <a:rPr lang="en-US" altLang="ko-KR" dirty="0"/>
              <a:t>)</a:t>
            </a:r>
            <a:r>
              <a:rPr lang="ko-KR" altLang="en-US" dirty="0"/>
              <a:t> 의 함수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받은 </a:t>
            </a:r>
            <a:r>
              <a:rPr lang="en-US" altLang="ko-KR" dirty="0" err="1"/>
              <a:t>movieId</a:t>
            </a:r>
            <a:r>
              <a:rPr lang="ko-KR" altLang="en-US" dirty="0"/>
              <a:t>를 </a:t>
            </a:r>
            <a:r>
              <a:rPr lang="en-US" altLang="ko-KR" dirty="0"/>
              <a:t>for </a:t>
            </a:r>
            <a:r>
              <a:rPr lang="ko-KR" altLang="en-US" dirty="0"/>
              <a:t>문을 통해 </a:t>
            </a:r>
            <a:r>
              <a:rPr lang="en-US" altLang="ko-KR" dirty="0"/>
              <a:t>id </a:t>
            </a:r>
            <a:r>
              <a:rPr lang="ko-KR" altLang="en-US" dirty="0"/>
              <a:t>에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앞서 작성한 </a:t>
            </a:r>
            <a:r>
              <a:rPr lang="en-US" altLang="ko-KR" dirty="0"/>
              <a:t>REC </a:t>
            </a:r>
            <a:r>
              <a:rPr lang="ko-KR" altLang="en-US" dirty="0"/>
              <a:t>함수를 통해 입력 받은 </a:t>
            </a:r>
            <a:r>
              <a:rPr lang="en-US" altLang="ko-KR" dirty="0"/>
              <a:t>id </a:t>
            </a:r>
            <a:r>
              <a:rPr lang="ko-KR" altLang="en-US" dirty="0"/>
              <a:t>의 유사도 계산</a:t>
            </a:r>
            <a:r>
              <a:rPr lang="en-US" altLang="ko-KR" dirty="0"/>
              <a:t>, </a:t>
            </a:r>
            <a:r>
              <a:rPr lang="ko-KR" altLang="en-US" dirty="0"/>
              <a:t>정렬 된 영화의 </a:t>
            </a:r>
            <a:r>
              <a:rPr lang="en-US" altLang="ko-KR" dirty="0"/>
              <a:t>title</a:t>
            </a:r>
            <a:r>
              <a:rPr lang="ko-KR" altLang="en-US" dirty="0"/>
              <a:t>로 반환 후 </a:t>
            </a:r>
            <a:r>
              <a:rPr lang="en-US" altLang="ko-KR" dirty="0"/>
              <a:t>‘s’ </a:t>
            </a:r>
            <a:r>
              <a:rPr lang="ko-KR" altLang="en-US" dirty="0"/>
              <a:t>데이터에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</a:t>
            </a:r>
            <a:r>
              <a:rPr lang="ko-KR" altLang="en-US" dirty="0" err="1"/>
              <a:t>딕셔너리에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리스트로 받은 것은 </a:t>
            </a:r>
            <a:r>
              <a:rPr lang="en-US" altLang="ko-KR" dirty="0"/>
              <a:t>s</a:t>
            </a:r>
            <a:r>
              <a:rPr lang="ko-KR" altLang="en-US" dirty="0"/>
              <a:t> 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문을 이용</a:t>
            </a:r>
            <a:r>
              <a:rPr lang="en-US" altLang="ko-KR" dirty="0"/>
              <a:t>, </a:t>
            </a:r>
            <a:r>
              <a:rPr lang="ko-KR" altLang="en-US" dirty="0"/>
              <a:t>앞선 </a:t>
            </a:r>
            <a:r>
              <a:rPr lang="en-US" altLang="ko-KR" dirty="0"/>
              <a:t>result </a:t>
            </a:r>
            <a:r>
              <a:rPr lang="ko-KR" altLang="en-US" dirty="0"/>
              <a:t>의 </a:t>
            </a:r>
            <a:r>
              <a:rPr lang="en-US" altLang="ko-KR" dirty="0"/>
              <a:t>values </a:t>
            </a:r>
            <a:r>
              <a:rPr lang="ko-KR" altLang="en-US" dirty="0"/>
              <a:t>값에서 </a:t>
            </a:r>
            <a:r>
              <a:rPr lang="en-US" altLang="ko-KR" dirty="0"/>
              <a:t>value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</a:t>
            </a:r>
            <a:r>
              <a:rPr lang="en-US" altLang="ko-KR" dirty="0"/>
              <a:t>for </a:t>
            </a:r>
            <a:r>
              <a:rPr lang="ko-KR" altLang="en-US" dirty="0"/>
              <a:t>문을 통해 앞서 입력 받은 </a:t>
            </a:r>
            <a:r>
              <a:rPr lang="en-US" altLang="ko-KR" dirty="0"/>
              <a:t>value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입력 후 원본 데이터인 </a:t>
            </a:r>
            <a:r>
              <a:rPr lang="en-US" altLang="ko-KR" dirty="0"/>
              <a:t>movies </a:t>
            </a:r>
            <a:r>
              <a:rPr lang="ko-KR" altLang="en-US" dirty="0"/>
              <a:t>에서 영화제목</a:t>
            </a:r>
            <a:endParaRPr lang="en-US" altLang="ko-KR" dirty="0"/>
          </a:p>
          <a:p>
            <a:r>
              <a:rPr lang="ko-KR" altLang="en-US" dirty="0"/>
              <a:t>을 </a:t>
            </a:r>
            <a:r>
              <a:rPr lang="en-US" altLang="ko-KR" dirty="0"/>
              <a:t>T </a:t>
            </a:r>
            <a:r>
              <a:rPr lang="ko-KR" altLang="en-US" dirty="0"/>
              <a:t>로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b </a:t>
            </a:r>
            <a:r>
              <a:rPr lang="ko-KR" altLang="en-US" dirty="0"/>
              <a:t>에 리스트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앞서 입력 받은 </a:t>
            </a:r>
            <a:endParaRPr lang="en-US" altLang="ko-KR" dirty="0"/>
          </a:p>
          <a:p>
            <a:r>
              <a:rPr lang="en-US" altLang="ko-KR" dirty="0"/>
              <a:t>T </a:t>
            </a:r>
            <a:r>
              <a:rPr lang="ko-KR" altLang="en-US" dirty="0"/>
              <a:t>값과 </a:t>
            </a:r>
            <a:r>
              <a:rPr lang="en-US" altLang="ko-KR" dirty="0" err="1"/>
              <a:t>movieId</a:t>
            </a:r>
            <a:r>
              <a:rPr lang="en-US" altLang="ko-KR" dirty="0"/>
              <a:t> </a:t>
            </a:r>
            <a:r>
              <a:rPr lang="ko-KR" altLang="en-US" dirty="0"/>
              <a:t>으로 리스트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반환받는</a:t>
            </a:r>
            <a:r>
              <a:rPr lang="ko-KR" altLang="en-US" dirty="0"/>
              <a:t> 값은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DFEAB-A491-4BF0-97F5-DE279E5A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9" y="442436"/>
            <a:ext cx="6182710" cy="59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FCB13A-2838-4ABA-8F18-26DCDFA5CCD4}"/>
              </a:ext>
            </a:extLst>
          </p:cNvPr>
          <p:cNvSpPr txBox="1"/>
          <p:nvPr/>
        </p:nvSpPr>
        <p:spPr>
          <a:xfrm>
            <a:off x="9059333" y="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추천시스템 웹서비스 구현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EEC572-C885-45ED-BE1E-C9040B38047D}"/>
              </a:ext>
            </a:extLst>
          </p:cNvPr>
          <p:cNvSpPr/>
          <p:nvPr/>
        </p:nvSpPr>
        <p:spPr>
          <a:xfrm>
            <a:off x="0" y="1464733"/>
            <a:ext cx="5435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830AE1-D711-4978-877D-4064D373A22A}"/>
              </a:ext>
            </a:extLst>
          </p:cNvPr>
          <p:cNvSpPr/>
          <p:nvPr/>
        </p:nvSpPr>
        <p:spPr>
          <a:xfrm>
            <a:off x="0" y="2590800"/>
            <a:ext cx="5435600" cy="2192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EC013-AA00-4C8E-86BD-DED8C2826C71}"/>
              </a:ext>
            </a:extLst>
          </p:cNvPr>
          <p:cNvSpPr txBox="1"/>
          <p:nvPr/>
        </p:nvSpPr>
        <p:spPr>
          <a:xfrm>
            <a:off x="7264401" y="2394572"/>
            <a:ext cx="4385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웹 페이지 구현 캡쳐 넣었으면 합니다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276415-363B-4309-B5D0-CDC36033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5909734"/>
            <a:ext cx="6756400" cy="6381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E6A17F-CADA-4818-962F-42C1BC7345D7}"/>
              </a:ext>
            </a:extLst>
          </p:cNvPr>
          <p:cNvCxnSpPr/>
          <p:nvPr/>
        </p:nvCxnSpPr>
        <p:spPr>
          <a:xfrm flipV="1">
            <a:off x="4995334" y="1363131"/>
            <a:ext cx="996156" cy="160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16F589E-90B5-401D-8619-9178FBB3EBFD}"/>
              </a:ext>
            </a:extLst>
          </p:cNvPr>
          <p:cNvSpPr/>
          <p:nvPr/>
        </p:nvSpPr>
        <p:spPr>
          <a:xfrm>
            <a:off x="-28309" y="5983380"/>
            <a:ext cx="711782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5F7DBA-629F-4984-BAFA-D0DBBE7E7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9820"/>
            <a:ext cx="6231467" cy="4823447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D12346F-6D35-491E-BCBD-E8B43F6A8C40}"/>
              </a:ext>
            </a:extLst>
          </p:cNvPr>
          <p:cNvSpPr/>
          <p:nvPr/>
        </p:nvSpPr>
        <p:spPr>
          <a:xfrm>
            <a:off x="0" y="2545728"/>
            <a:ext cx="6096000" cy="2585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C25DEF-CF86-4CF4-8432-3A4F1441B11E}"/>
              </a:ext>
            </a:extLst>
          </p:cNvPr>
          <p:cNvCxnSpPr/>
          <p:nvPr/>
        </p:nvCxnSpPr>
        <p:spPr>
          <a:xfrm>
            <a:off x="3098800" y="5130799"/>
            <a:ext cx="0" cy="7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5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542</Words>
  <Application>Microsoft Office PowerPoint</Application>
  <PresentationFormat>와이드스크린</PresentationFormat>
  <Paragraphs>87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서응</dc:creator>
  <cp:lastModifiedBy>박 서응</cp:lastModifiedBy>
  <cp:revision>1</cp:revision>
  <dcterms:created xsi:type="dcterms:W3CDTF">2021-11-09T01:26:41Z</dcterms:created>
  <dcterms:modified xsi:type="dcterms:W3CDTF">2021-11-09T01:53:16Z</dcterms:modified>
</cp:coreProperties>
</file>