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5T09:16:29.027" v="169" actId="2057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5T06:59:43.913" v="161" actId="403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5T09:16:05.948" v="165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10/25/2023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708920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7117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나머지 매개변수 사용을 권장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중요한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905571" y="3319632"/>
            <a:ext cx="5332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user.getName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userName = user.getName();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F25FE-838B-4ACF-8491-36E43E29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5217875"/>
            <a:ext cx="5476875" cy="4191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02-14, ex01-12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.apply(),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apply(p1,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call(p1,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ex02-14.js, 05, 15, 15-01, 15-02, 15-03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4D40AA5-92F1-4F6E-BB7D-B1E793906B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C38EA-4539-4CC9-92A8-BEE795FF94C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kern="0" dirty="0" err="1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</a:t>
            </a:r>
            <a:r>
              <a:rPr lang="en-US" altLang="ko-KR" b="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f(x, y){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ex02-17, 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변수에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사용되는 코드가 한번만 나타난다면 불필요한 이름을 지정할 필요 없이 익명 함수로 작성한다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2286000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f2: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window.onload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callback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호출되는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1331640" y="2331913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1331640" y="342900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btn.addEventListener(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1331640" y="450912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someFunction(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'someFunction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수행 완료후 처리할 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 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인자로 받거나 반환하는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순수함수를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결과를 기억하는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속성값으로 계산 결과 캐시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자체적으로 구현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성능을 향상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내부적으로만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메모리 사용량 증가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기능의 혼재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테스트나 알고리즘의 성능 테스트가 어려워짐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8FEEAF59-1AFE-44B7-890E-B01F4551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2286000" y="1314634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2286000" y="4061971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y){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add();     ( O 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sum();     ( X )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'var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2123728" y="1728034"/>
            <a:ext cx="48965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정의한 함수의 유효 범위는 코드의 맨 처음부터 시작한다는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827584" y="3756640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1934637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1934637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6841439" y="3756640"/>
            <a:ext cx="42111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1934637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2849037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6661555" y="3756640"/>
            <a:ext cx="0" cy="39626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6661555" y="4352339"/>
            <a:ext cx="0" cy="13150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0490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27656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530446" y="36357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530446" y="468669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2039</Words>
  <Application>Microsoft Office PowerPoint</Application>
  <PresentationFormat>와이드스크린</PresentationFormat>
  <Paragraphs>378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124</cp:revision>
  <dcterms:created xsi:type="dcterms:W3CDTF">2019-05-07T05:36:17Z</dcterms:created>
  <dcterms:modified xsi:type="dcterms:W3CDTF">2023-10-25T09:16:29Z</dcterms:modified>
</cp:coreProperties>
</file>