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5" r:id="rId5"/>
    <p:sldId id="266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06E21-510D-4D9C-A4A0-18D669EA9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1F409B-D632-4520-AA42-58913E004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B5C69-0FDD-4129-AFF2-FF30C095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46237-96E1-4F66-989D-912D6A25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A5516-2636-4429-AE59-136A5225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D7861-0531-4007-8A45-890F220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EB2A6-2598-426B-BABE-6490409F3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F6781-C752-4AAA-8D7A-6EC2CCA0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566EC-06D9-4232-9FEE-C88444C8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E8DDC-396A-41A5-85AE-B35BA1B4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5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9920B9-35E2-4CE4-8963-66574514C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1D3BB-0F67-4446-B868-8957FF0BA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CCC9C-DDB4-47C5-A559-578A808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243AF-F49A-419C-993A-385A2A91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F1B20-C11A-4831-AC31-0F345DEF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6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88242-245D-4BED-884F-F71A82E3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50F8C-94C2-485D-8A5C-DA1B177C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0B375-984A-489F-9BC7-FDD8615B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AF1E1-33E4-4A25-AB8B-411FB0F4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CB720-A826-4DC4-AAFE-85268DAA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7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2253F-E1E4-4EA4-9DEE-0F8072EE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16A42-C5AA-4633-A899-39A01D83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B2167-EF2C-4CDE-A3DA-DD433763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A663B-7242-428C-A21B-2D1E2C13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B7B5D-861A-4DC1-B3E3-191B240F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37EB5-596F-4EBC-B2F0-18E5F670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7828B-D476-4CD1-8BEF-B5C600A20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6F109-38FD-4C07-B14D-C9D207F7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913C2-45D2-4F20-BBEC-757FCD08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F2F9F-FB39-4AB5-9198-C3EE5B2D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275E2-C79D-42E4-AE7D-E9AF2902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84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64577-A762-4A9F-8B0A-E55ADDA8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C6405-B36C-46AA-AFEA-759D102F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B9067-0412-4A41-A9F4-BE29458FB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DD84F1-D1DE-46B5-82AD-316F9C719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48BE1E-B096-4C94-B692-28FD247E8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AF4863-EA48-4FE7-BA2A-900F2DD3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8E30D2-E153-402C-940E-D0D8D4F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E0B918-5D39-4C63-B336-332799C7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2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5A4D6-0AFF-424E-A288-22A00E47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142D5A-56ED-4A7F-B58F-7309C2C0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DC3FC9-B655-4A98-8E6C-EC59E00D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D8A776-8D61-43D4-9060-47796711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5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9FC49E-81D1-480D-9592-EEE96E9F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AC5AB6-5530-4C65-87FC-D33BD39C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4BE36A-FE87-4178-B6C2-9427AF66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5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9182D-3377-4CD0-8FE2-CFEFE1D4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0E326-290B-438E-94B2-E4D12D1B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3CBB2-8410-4703-A898-9655E5BE2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BEB22-6BCF-4A7B-A541-AD136ACD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5D7B68-2F9F-4F58-ADEE-30B01B46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B8A1FA-E50F-4755-8335-F25C9EE1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4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7A7E7-5B3E-4F0E-A3CD-5D2E7F0C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0F2DAE-5AB0-4E5B-AC6F-9C3E5058F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C9498F-8352-4B7A-976E-3187BB8AF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37750-9A4F-4C08-B132-86748814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F7B2-23C0-48EB-8681-198FC6C52AFF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BE00E-7C27-48D7-88E0-8D709C33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3B801-1CED-493E-B7A9-6CF6BF13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4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A2CB31-EAAF-4584-8412-D2E19C6F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B8D46-30AD-4E9F-A94A-9EA733F01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5FB67-1BF0-45CE-82A1-7060B6680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F7B2-23C0-48EB-8681-198FC6C52AFF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0C0C-513F-47B9-BB63-58FDCEAF4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8EB9B-7806-4A64-910F-10910C6F3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9AF-2535-4379-8F88-5E2F41B7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6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7D6957-F61D-42FC-B627-0C8B7F92C938}"/>
              </a:ext>
            </a:extLst>
          </p:cNvPr>
          <p:cNvSpPr/>
          <p:nvPr/>
        </p:nvSpPr>
        <p:spPr>
          <a:xfrm>
            <a:off x="393405" y="542260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614DA5-1686-4667-BC0F-B385364003AB}"/>
              </a:ext>
            </a:extLst>
          </p:cNvPr>
          <p:cNvSpPr/>
          <p:nvPr/>
        </p:nvSpPr>
        <p:spPr>
          <a:xfrm>
            <a:off x="1578934" y="1084520"/>
            <a:ext cx="74428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D09C3575-3BCA-435F-8F77-A84063504E3B}"/>
              </a:ext>
            </a:extLst>
          </p:cNvPr>
          <p:cNvSpPr/>
          <p:nvPr/>
        </p:nvSpPr>
        <p:spPr>
          <a:xfrm>
            <a:off x="1041991" y="1318437"/>
            <a:ext cx="2881423" cy="1871329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2256A-6C73-461A-87C4-3B91BD9A0471}"/>
              </a:ext>
            </a:extLst>
          </p:cNvPr>
          <p:cNvSpPr txBox="1"/>
          <p:nvPr/>
        </p:nvSpPr>
        <p:spPr>
          <a:xfrm>
            <a:off x="1578934" y="2359874"/>
            <a:ext cx="3115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Fade In </a:t>
            </a:r>
            <a:r>
              <a:rPr lang="ko-KR" altLang="en-US" sz="1500" dirty="0"/>
              <a:t>되었다가 천천히 </a:t>
            </a:r>
            <a:r>
              <a:rPr lang="en-US" altLang="ko-KR" sz="1500" dirty="0"/>
              <a:t>Fade out </a:t>
            </a:r>
            <a:r>
              <a:rPr lang="ko-KR" altLang="en-US" sz="1500" dirty="0"/>
              <a:t>하면서 액티비티 종료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47F96C4-CB00-45B2-9D00-8422B5AAE033}"/>
              </a:ext>
            </a:extLst>
          </p:cNvPr>
          <p:cNvCxnSpPr>
            <a:stCxn id="2" idx="3"/>
          </p:cNvCxnSpPr>
          <p:nvPr/>
        </p:nvCxnSpPr>
        <p:spPr>
          <a:xfrm flipV="1">
            <a:off x="3508744" y="1313120"/>
            <a:ext cx="258725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D36EA-2112-4A2F-89D2-D9F5D040C35C}"/>
              </a:ext>
            </a:extLst>
          </p:cNvPr>
          <p:cNvSpPr/>
          <p:nvPr/>
        </p:nvSpPr>
        <p:spPr>
          <a:xfrm>
            <a:off x="6096000" y="542260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E6CF43-7439-4EE1-B12B-2A2016BD5458}"/>
              </a:ext>
            </a:extLst>
          </p:cNvPr>
          <p:cNvSpPr txBox="1"/>
          <p:nvPr/>
        </p:nvSpPr>
        <p:spPr>
          <a:xfrm>
            <a:off x="4238756" y="989955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3</a:t>
            </a:r>
            <a:r>
              <a:rPr lang="ko-KR" altLang="en-US" sz="1500" dirty="0" err="1"/>
              <a:t>초후</a:t>
            </a:r>
            <a:r>
              <a:rPr lang="ko-KR" altLang="en-US" sz="1500" dirty="0"/>
              <a:t> 이동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80D56-CB5C-4E6E-9C3A-075F997BE652}"/>
              </a:ext>
            </a:extLst>
          </p:cNvPr>
          <p:cNvSpPr txBox="1"/>
          <p:nvPr/>
        </p:nvSpPr>
        <p:spPr>
          <a:xfrm>
            <a:off x="1175060" y="174453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Logo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C4F397-2715-418F-96D3-78D5CC61F5A9}"/>
              </a:ext>
            </a:extLst>
          </p:cNvPr>
          <p:cNvSpPr txBox="1"/>
          <p:nvPr/>
        </p:nvSpPr>
        <p:spPr>
          <a:xfrm>
            <a:off x="6877655" y="166206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289FF6-0157-44EE-BCC6-E1510B852EE5}"/>
              </a:ext>
            </a:extLst>
          </p:cNvPr>
          <p:cNvSpPr/>
          <p:nvPr/>
        </p:nvSpPr>
        <p:spPr>
          <a:xfrm>
            <a:off x="6581553" y="723014"/>
            <a:ext cx="2101703" cy="956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이름 및 배경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CE7478-CB45-4ECF-B532-C94D0E1D5570}"/>
              </a:ext>
            </a:extLst>
          </p:cNvPr>
          <p:cNvSpPr/>
          <p:nvPr/>
        </p:nvSpPr>
        <p:spPr>
          <a:xfrm>
            <a:off x="6390167" y="1541720"/>
            <a:ext cx="754912" cy="318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Credit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0F5590-FEB9-4BF9-9F72-94113E66C23B}"/>
              </a:ext>
            </a:extLst>
          </p:cNvPr>
          <p:cNvSpPr/>
          <p:nvPr/>
        </p:nvSpPr>
        <p:spPr>
          <a:xfrm>
            <a:off x="8077199" y="1531088"/>
            <a:ext cx="754912" cy="318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Play</a:t>
            </a:r>
            <a:endParaRPr lang="ko-KR" altLang="en-US" sz="1500" dirty="0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42A55B44-D8D8-4BF1-A88A-C274B67E72DC}"/>
              </a:ext>
            </a:extLst>
          </p:cNvPr>
          <p:cNvSpPr/>
          <p:nvPr/>
        </p:nvSpPr>
        <p:spPr>
          <a:xfrm rot="15354966">
            <a:off x="6008576" y="1692384"/>
            <a:ext cx="891362" cy="1063806"/>
          </a:xfrm>
          <a:prstGeom prst="arc">
            <a:avLst>
              <a:gd name="adj1" fmla="val 16200000"/>
              <a:gd name="adj2" fmla="val 1207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FCD204-B5AC-4781-9E47-ED1C8BE772F6}"/>
              </a:ext>
            </a:extLst>
          </p:cNvPr>
          <p:cNvSpPr txBox="1"/>
          <p:nvPr/>
        </p:nvSpPr>
        <p:spPr>
          <a:xfrm>
            <a:off x="4961860" y="2454139"/>
            <a:ext cx="3115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Dialog</a:t>
            </a:r>
            <a:r>
              <a:rPr lang="ko-KR" altLang="en-US" sz="1500" dirty="0"/>
              <a:t>를 띄워 제작자</a:t>
            </a:r>
            <a:r>
              <a:rPr lang="en-US" altLang="ko-KR" sz="1500" dirty="0"/>
              <a:t>, </a:t>
            </a:r>
            <a:r>
              <a:rPr lang="ko-KR" altLang="en-US" sz="1500" dirty="0"/>
              <a:t>라이선스 등을 화면 중앙에 표시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0A5687C-561E-4072-ABE2-BCC21C05929E}"/>
              </a:ext>
            </a:extLst>
          </p:cNvPr>
          <p:cNvCxnSpPr/>
          <p:nvPr/>
        </p:nvCxnSpPr>
        <p:spPr>
          <a:xfrm>
            <a:off x="8454655" y="1860698"/>
            <a:ext cx="0" cy="165867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9ABB4B-2A02-4E9C-8CEF-DC53120DB994}"/>
              </a:ext>
            </a:extLst>
          </p:cNvPr>
          <p:cNvSpPr/>
          <p:nvPr/>
        </p:nvSpPr>
        <p:spPr>
          <a:xfrm>
            <a:off x="6074734" y="3799708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0E009-5564-43A4-B2BE-88D15D9834EB}"/>
              </a:ext>
            </a:extLst>
          </p:cNvPr>
          <p:cNvSpPr txBox="1"/>
          <p:nvPr/>
        </p:nvSpPr>
        <p:spPr>
          <a:xfrm>
            <a:off x="6912938" y="340630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Loby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2B75389-6757-4690-B3DE-1D522D804622}"/>
              </a:ext>
            </a:extLst>
          </p:cNvPr>
          <p:cNvSpPr/>
          <p:nvPr/>
        </p:nvSpPr>
        <p:spPr>
          <a:xfrm>
            <a:off x="6767623" y="4567208"/>
            <a:ext cx="530824" cy="33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19ECF2-9AA2-4147-AE93-7B2D35530AD0}"/>
              </a:ext>
            </a:extLst>
          </p:cNvPr>
          <p:cNvSpPr/>
          <p:nvPr/>
        </p:nvSpPr>
        <p:spPr>
          <a:xfrm>
            <a:off x="7811787" y="4723864"/>
            <a:ext cx="530824" cy="33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867E0E-7FAB-4F02-828D-B983D83CAA08}"/>
              </a:ext>
            </a:extLst>
          </p:cNvPr>
          <p:cNvSpPr/>
          <p:nvPr/>
        </p:nvSpPr>
        <p:spPr>
          <a:xfrm>
            <a:off x="8566699" y="4230855"/>
            <a:ext cx="530824" cy="33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953BCD-24E1-4D25-B61D-6B862EAD4D99}"/>
              </a:ext>
            </a:extLst>
          </p:cNvPr>
          <p:cNvSpPr/>
          <p:nvPr/>
        </p:nvSpPr>
        <p:spPr>
          <a:xfrm>
            <a:off x="6236799" y="4094049"/>
            <a:ext cx="530824" cy="33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전투</a:t>
            </a:r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120BBF94-A3E9-4A27-AC06-DF6583160051}"/>
              </a:ext>
            </a:extLst>
          </p:cNvPr>
          <p:cNvSpPr/>
          <p:nvPr/>
        </p:nvSpPr>
        <p:spPr>
          <a:xfrm>
            <a:off x="8384857" y="4387830"/>
            <a:ext cx="1439342" cy="942398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8031C3-651A-409B-941F-EA24D40FC0E2}"/>
              </a:ext>
            </a:extLst>
          </p:cNvPr>
          <p:cNvSpPr txBox="1"/>
          <p:nvPr/>
        </p:nvSpPr>
        <p:spPr>
          <a:xfrm>
            <a:off x="9249637" y="4935162"/>
            <a:ext cx="3115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각각의 버튼은 이미지 버튼 형태로 배경과 어우러지는 리소스를 사용하고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클릭시</a:t>
            </a:r>
            <a:r>
              <a:rPr lang="ko-KR" altLang="en-US" sz="1500" dirty="0"/>
              <a:t> 해당하는 액티비티로 이동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BE8DEE0-B57C-41B3-B4DB-961882163722}"/>
              </a:ext>
            </a:extLst>
          </p:cNvPr>
          <p:cNvCxnSpPr>
            <a:cxnSpLocks/>
            <a:stCxn id="36" idx="1"/>
            <a:endCxn id="55" idx="3"/>
          </p:cNvCxnSpPr>
          <p:nvPr/>
        </p:nvCxnSpPr>
        <p:spPr>
          <a:xfrm flipH="1" flipV="1">
            <a:off x="3754413" y="4116809"/>
            <a:ext cx="2482386" cy="14541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86E42A0-876A-493E-B60E-6A77F0F4DA59}"/>
              </a:ext>
            </a:extLst>
          </p:cNvPr>
          <p:cNvCxnSpPr>
            <a:cxnSpLocks/>
            <a:stCxn id="33" idx="1"/>
            <a:endCxn id="56" idx="3"/>
          </p:cNvCxnSpPr>
          <p:nvPr/>
        </p:nvCxnSpPr>
        <p:spPr>
          <a:xfrm flipH="1" flipV="1">
            <a:off x="3754413" y="4681579"/>
            <a:ext cx="3013210" cy="5380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291A08A-2C10-438F-9356-173F20781148}"/>
              </a:ext>
            </a:extLst>
          </p:cNvPr>
          <p:cNvCxnSpPr>
            <a:cxnSpLocks/>
            <a:stCxn id="35" idx="2"/>
            <a:endCxn id="58" idx="3"/>
          </p:cNvCxnSpPr>
          <p:nvPr/>
        </p:nvCxnSpPr>
        <p:spPr>
          <a:xfrm rot="5400000">
            <a:off x="5662267" y="2659354"/>
            <a:ext cx="1261990" cy="5077698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D195FCF-D584-4491-B493-760B6443608E}"/>
              </a:ext>
            </a:extLst>
          </p:cNvPr>
          <p:cNvCxnSpPr>
            <a:cxnSpLocks/>
            <a:stCxn id="34" idx="1"/>
            <a:endCxn id="57" idx="3"/>
          </p:cNvCxnSpPr>
          <p:nvPr/>
        </p:nvCxnSpPr>
        <p:spPr>
          <a:xfrm rot="10800000" flipV="1">
            <a:off x="3754413" y="4892040"/>
            <a:ext cx="4057374" cy="354777"/>
          </a:xfrm>
          <a:prstGeom prst="bentConnector3">
            <a:avLst>
              <a:gd name="adj1" fmla="val 8071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776450-21EA-4C29-B51B-5BB22CF67875}"/>
              </a:ext>
            </a:extLst>
          </p:cNvPr>
          <p:cNvSpPr txBox="1"/>
          <p:nvPr/>
        </p:nvSpPr>
        <p:spPr>
          <a:xfrm>
            <a:off x="2133456" y="393214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Battle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DAE9D4-D0D3-4CFE-9110-12CE9E33F9D4}"/>
              </a:ext>
            </a:extLst>
          </p:cNvPr>
          <p:cNvSpPr txBox="1"/>
          <p:nvPr/>
        </p:nvSpPr>
        <p:spPr>
          <a:xfrm>
            <a:off x="1758995" y="4496913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Reinforce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7E8D6D-9BE5-433A-9DE6-157FF3526936}"/>
              </a:ext>
            </a:extLst>
          </p:cNvPr>
          <p:cNvSpPr txBox="1"/>
          <p:nvPr/>
        </p:nvSpPr>
        <p:spPr>
          <a:xfrm>
            <a:off x="2194371" y="506215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Shop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BBB9C6-6BF9-469E-932B-A0D36C62025F}"/>
              </a:ext>
            </a:extLst>
          </p:cNvPr>
          <p:cNvSpPr txBox="1"/>
          <p:nvPr/>
        </p:nvSpPr>
        <p:spPr>
          <a:xfrm>
            <a:off x="1990789" y="5644532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06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B5F6A97-9D5C-40AB-8B89-2279C11B0966}"/>
              </a:ext>
            </a:extLst>
          </p:cNvPr>
          <p:cNvSpPr/>
          <p:nvPr/>
        </p:nvSpPr>
        <p:spPr>
          <a:xfrm>
            <a:off x="2381689" y="542260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A4377-B8BF-400C-BA43-32CA6820EBC9}"/>
              </a:ext>
            </a:extLst>
          </p:cNvPr>
          <p:cNvSpPr txBox="1"/>
          <p:nvPr/>
        </p:nvSpPr>
        <p:spPr>
          <a:xfrm>
            <a:off x="3128879" y="151661"/>
            <a:ext cx="162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Battle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5A2A7C-4A0C-4ECA-B6A8-4CEC55454654}"/>
              </a:ext>
            </a:extLst>
          </p:cNvPr>
          <p:cNvSpPr/>
          <p:nvPr/>
        </p:nvSpPr>
        <p:spPr>
          <a:xfrm>
            <a:off x="3817084" y="542259"/>
            <a:ext cx="1679944" cy="23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자원</a:t>
            </a:r>
            <a:r>
              <a:rPr lang="en-US" altLang="ko-KR" sz="1200" dirty="0"/>
              <a:t>,</a:t>
            </a:r>
            <a:r>
              <a:rPr lang="ko-KR" altLang="en-US" sz="1200" dirty="0"/>
              <a:t>웨이브</a:t>
            </a:r>
            <a:r>
              <a:rPr lang="en-US" altLang="ko-KR" sz="1200" dirty="0"/>
              <a:t>,</a:t>
            </a:r>
            <a:r>
              <a:rPr lang="ko-KR" altLang="en-US" sz="1200" dirty="0"/>
              <a:t>목숨</a:t>
            </a:r>
            <a:r>
              <a:rPr lang="en-US" altLang="ko-KR" sz="1200" dirty="0"/>
              <a:t> </a:t>
            </a:r>
            <a:r>
              <a:rPr lang="ko-KR" altLang="en-US" sz="1200" dirty="0"/>
              <a:t>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AE8A84-C5D2-40AB-AB1F-A9CE9711303F}"/>
              </a:ext>
            </a:extLst>
          </p:cNvPr>
          <p:cNvSpPr/>
          <p:nvPr/>
        </p:nvSpPr>
        <p:spPr>
          <a:xfrm>
            <a:off x="2381689" y="1722474"/>
            <a:ext cx="3115339" cy="36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클릭 가능한</a:t>
            </a:r>
            <a:r>
              <a:rPr lang="en-US" altLang="ko-KR" sz="1200" dirty="0"/>
              <a:t> </a:t>
            </a:r>
            <a:r>
              <a:rPr lang="ko-KR" altLang="en-US" sz="1200" dirty="0"/>
              <a:t>유닛</a:t>
            </a:r>
            <a:r>
              <a:rPr lang="en-US" altLang="ko-KR" sz="1200" dirty="0"/>
              <a:t>, </a:t>
            </a:r>
            <a:r>
              <a:rPr lang="ko-KR" altLang="en-US" sz="1200" dirty="0"/>
              <a:t>건물</a:t>
            </a:r>
            <a:r>
              <a:rPr lang="en-US" altLang="ko-KR" sz="1200" dirty="0"/>
              <a:t>, </a:t>
            </a:r>
            <a:r>
              <a:rPr lang="ko-KR" altLang="en-US" sz="1200" dirty="0"/>
              <a:t>스킬 메뉴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19CA19-B486-438F-907B-50D3AD39476A}"/>
              </a:ext>
            </a:extLst>
          </p:cNvPr>
          <p:cNvSpPr/>
          <p:nvPr/>
        </p:nvSpPr>
        <p:spPr>
          <a:xfrm>
            <a:off x="6150768" y="542259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BB77635-93D5-4A54-B513-90F81BE53CA6}"/>
              </a:ext>
            </a:extLst>
          </p:cNvPr>
          <p:cNvSpPr/>
          <p:nvPr/>
        </p:nvSpPr>
        <p:spPr>
          <a:xfrm>
            <a:off x="8317395" y="946298"/>
            <a:ext cx="148856" cy="159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76A38869-6BD9-4DC6-A668-F45AD61CE4FA}"/>
              </a:ext>
            </a:extLst>
          </p:cNvPr>
          <p:cNvSpPr/>
          <p:nvPr/>
        </p:nvSpPr>
        <p:spPr>
          <a:xfrm>
            <a:off x="8488321" y="1236921"/>
            <a:ext cx="148856" cy="159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F5F3FC2-3825-4723-B53C-CD74B34382B2}"/>
              </a:ext>
            </a:extLst>
          </p:cNvPr>
          <p:cNvSpPr/>
          <p:nvPr/>
        </p:nvSpPr>
        <p:spPr>
          <a:xfrm>
            <a:off x="8644265" y="1511594"/>
            <a:ext cx="148856" cy="159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01018E98-B3EB-4052-BCEB-0843FAD75599}"/>
              </a:ext>
            </a:extLst>
          </p:cNvPr>
          <p:cNvSpPr/>
          <p:nvPr/>
        </p:nvSpPr>
        <p:spPr>
          <a:xfrm>
            <a:off x="8867549" y="1041991"/>
            <a:ext cx="148856" cy="159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7A4FB8E-1DDD-4967-BC63-9CE1F9AFC524}"/>
              </a:ext>
            </a:extLst>
          </p:cNvPr>
          <p:cNvSpPr/>
          <p:nvPr/>
        </p:nvSpPr>
        <p:spPr>
          <a:xfrm>
            <a:off x="9005772" y="1483241"/>
            <a:ext cx="148856" cy="159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1F16E145-8EFA-4873-ABBA-FEEE895EAF0B}"/>
              </a:ext>
            </a:extLst>
          </p:cNvPr>
          <p:cNvSpPr/>
          <p:nvPr/>
        </p:nvSpPr>
        <p:spPr>
          <a:xfrm>
            <a:off x="8598354" y="1076546"/>
            <a:ext cx="1169582" cy="962245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5A45E7-9E75-42DA-914D-9FC967405A0C}"/>
              </a:ext>
            </a:extLst>
          </p:cNvPr>
          <p:cNvSpPr txBox="1"/>
          <p:nvPr/>
        </p:nvSpPr>
        <p:spPr>
          <a:xfrm>
            <a:off x="9312018" y="1646376"/>
            <a:ext cx="28656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적은 우측에서 좌측방향으로 진행하며</a:t>
            </a:r>
            <a:r>
              <a:rPr lang="en-US" altLang="ko-KR" sz="1500" dirty="0"/>
              <a:t>, </a:t>
            </a:r>
            <a:r>
              <a:rPr lang="ko-KR" altLang="en-US" sz="1500" dirty="0"/>
              <a:t>난이도에 따라 웨이브당 몬스터의 종류</a:t>
            </a:r>
            <a:r>
              <a:rPr lang="en-US" altLang="ko-KR" sz="1500" dirty="0"/>
              <a:t>, </a:t>
            </a:r>
            <a:r>
              <a:rPr lang="ko-KR" altLang="en-US" sz="1500" dirty="0"/>
              <a:t>물량이 증가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0DDEFC-507E-4639-AFB8-6564EE4061F5}"/>
              </a:ext>
            </a:extLst>
          </p:cNvPr>
          <p:cNvSpPr/>
          <p:nvPr/>
        </p:nvSpPr>
        <p:spPr>
          <a:xfrm>
            <a:off x="2416152" y="2451788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46FC4F-A0E3-4D73-B9A8-3C3191462CAF}"/>
              </a:ext>
            </a:extLst>
          </p:cNvPr>
          <p:cNvSpPr/>
          <p:nvPr/>
        </p:nvSpPr>
        <p:spPr>
          <a:xfrm>
            <a:off x="2416152" y="4361316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433FA5-4620-4FD8-9490-38D311D9C3E1}"/>
              </a:ext>
            </a:extLst>
          </p:cNvPr>
          <p:cNvSpPr/>
          <p:nvPr/>
        </p:nvSpPr>
        <p:spPr>
          <a:xfrm>
            <a:off x="6133687" y="2466753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F6386B-F9FD-4F57-B248-2287C43DD8CF}"/>
              </a:ext>
            </a:extLst>
          </p:cNvPr>
          <p:cNvSpPr/>
          <p:nvPr/>
        </p:nvSpPr>
        <p:spPr>
          <a:xfrm>
            <a:off x="6150767" y="4364664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39A0AF-F1B5-4589-A05C-AE892BCCCA1E}"/>
              </a:ext>
            </a:extLst>
          </p:cNvPr>
          <p:cNvSpPr/>
          <p:nvPr/>
        </p:nvSpPr>
        <p:spPr>
          <a:xfrm>
            <a:off x="2416151" y="3630458"/>
            <a:ext cx="3115339" cy="36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34E7EC-49C0-46BC-AA7A-6E9D52665F3C}"/>
              </a:ext>
            </a:extLst>
          </p:cNvPr>
          <p:cNvSpPr/>
          <p:nvPr/>
        </p:nvSpPr>
        <p:spPr>
          <a:xfrm>
            <a:off x="2437418" y="3646966"/>
            <a:ext cx="497164" cy="31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유닛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42A0A9-0F3C-4FC2-B670-C5112BC88F2A}"/>
              </a:ext>
            </a:extLst>
          </p:cNvPr>
          <p:cNvSpPr/>
          <p:nvPr/>
        </p:nvSpPr>
        <p:spPr>
          <a:xfrm>
            <a:off x="2977114" y="3656055"/>
            <a:ext cx="497164" cy="31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유닛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F279FA-04C7-4DD5-81CA-0284E7C0484F}"/>
              </a:ext>
            </a:extLst>
          </p:cNvPr>
          <p:cNvSpPr/>
          <p:nvPr/>
        </p:nvSpPr>
        <p:spPr>
          <a:xfrm>
            <a:off x="2686000" y="2796363"/>
            <a:ext cx="131624" cy="131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8EE2799F-3722-48D4-864F-817BF820F64C}"/>
              </a:ext>
            </a:extLst>
          </p:cNvPr>
          <p:cNvSpPr/>
          <p:nvPr/>
        </p:nvSpPr>
        <p:spPr>
          <a:xfrm rot="10346135">
            <a:off x="2074088" y="3302090"/>
            <a:ext cx="567734" cy="557028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C4E688-E695-407E-9D9C-D2314CC8435B}"/>
              </a:ext>
            </a:extLst>
          </p:cNvPr>
          <p:cNvSpPr txBox="1"/>
          <p:nvPr/>
        </p:nvSpPr>
        <p:spPr>
          <a:xfrm>
            <a:off x="80752" y="3008913"/>
            <a:ext cx="233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유닛 블록 </a:t>
            </a:r>
            <a:r>
              <a:rPr lang="ko-KR" altLang="en-US" sz="1500" dirty="0" err="1"/>
              <a:t>클릭시</a:t>
            </a:r>
            <a:r>
              <a:rPr lang="ko-KR" altLang="en-US" sz="1500" dirty="0"/>
              <a:t> 유닛 생성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197E71-5696-4D29-9E4B-2A2A1EA86A9B}"/>
              </a:ext>
            </a:extLst>
          </p:cNvPr>
          <p:cNvSpPr/>
          <p:nvPr/>
        </p:nvSpPr>
        <p:spPr>
          <a:xfrm>
            <a:off x="2381689" y="776176"/>
            <a:ext cx="294327" cy="70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DD6290-C3BB-4EA4-A178-8E41CE2B9167}"/>
              </a:ext>
            </a:extLst>
          </p:cNvPr>
          <p:cNvSpPr/>
          <p:nvPr/>
        </p:nvSpPr>
        <p:spPr>
          <a:xfrm>
            <a:off x="2416151" y="5541530"/>
            <a:ext cx="3115339" cy="36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50FA99-5A4A-4DF9-9BD9-018CD47D8E28}"/>
              </a:ext>
            </a:extLst>
          </p:cNvPr>
          <p:cNvSpPr/>
          <p:nvPr/>
        </p:nvSpPr>
        <p:spPr>
          <a:xfrm>
            <a:off x="2437418" y="5558038"/>
            <a:ext cx="497164" cy="31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F2A487-B1C2-42FA-9D28-2C45AE89398E}"/>
              </a:ext>
            </a:extLst>
          </p:cNvPr>
          <p:cNvSpPr/>
          <p:nvPr/>
        </p:nvSpPr>
        <p:spPr>
          <a:xfrm>
            <a:off x="2977114" y="5567127"/>
            <a:ext cx="497164" cy="31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건물</a:t>
            </a:r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3D0A9736-E248-4061-A863-84F22A34F365}"/>
              </a:ext>
            </a:extLst>
          </p:cNvPr>
          <p:cNvSpPr/>
          <p:nvPr/>
        </p:nvSpPr>
        <p:spPr>
          <a:xfrm rot="10346135">
            <a:off x="2074088" y="5213162"/>
            <a:ext cx="567734" cy="557028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A8FFAA-5E77-45BB-B582-AD03F1EAF439}"/>
              </a:ext>
            </a:extLst>
          </p:cNvPr>
          <p:cNvSpPr txBox="1"/>
          <p:nvPr/>
        </p:nvSpPr>
        <p:spPr>
          <a:xfrm>
            <a:off x="102203" y="4445299"/>
            <a:ext cx="233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건물 블록 </a:t>
            </a:r>
            <a:r>
              <a:rPr lang="ko-KR" altLang="en-US" sz="1500" dirty="0" err="1"/>
              <a:t>클릭시</a:t>
            </a:r>
            <a:r>
              <a:rPr lang="ko-KR" altLang="en-US" sz="1500" dirty="0"/>
              <a:t> 성 내부에 건물 설치 가능지역이 점등하고</a:t>
            </a:r>
            <a:r>
              <a:rPr lang="en-US" altLang="ko-KR" sz="1500" dirty="0"/>
              <a:t>, </a:t>
            </a:r>
            <a:r>
              <a:rPr lang="ko-KR" altLang="en-US" sz="1500" dirty="0"/>
              <a:t>점등하는 구역을 클릭하여 건물 설치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33ED6F-9920-42A4-91F5-3A1182038953}"/>
              </a:ext>
            </a:extLst>
          </p:cNvPr>
          <p:cNvSpPr/>
          <p:nvPr/>
        </p:nvSpPr>
        <p:spPr>
          <a:xfrm>
            <a:off x="2437418" y="4588920"/>
            <a:ext cx="294327" cy="70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650C7A-01F3-4DDC-A366-10CA1BCC5C8C}"/>
              </a:ext>
            </a:extLst>
          </p:cNvPr>
          <p:cNvSpPr/>
          <p:nvPr/>
        </p:nvSpPr>
        <p:spPr>
          <a:xfrm>
            <a:off x="2469317" y="4630148"/>
            <a:ext cx="238598" cy="19326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1E028C1-876A-41A9-8E82-1314F59130D0}"/>
              </a:ext>
            </a:extLst>
          </p:cNvPr>
          <p:cNvSpPr/>
          <p:nvPr/>
        </p:nvSpPr>
        <p:spPr>
          <a:xfrm>
            <a:off x="2469317" y="4856498"/>
            <a:ext cx="238598" cy="19326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97FFFA-7BBD-437C-93A6-518071BBEA0F}"/>
              </a:ext>
            </a:extLst>
          </p:cNvPr>
          <p:cNvSpPr/>
          <p:nvPr/>
        </p:nvSpPr>
        <p:spPr>
          <a:xfrm>
            <a:off x="2464369" y="5080315"/>
            <a:ext cx="238598" cy="19326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40CEEC-E5FF-4366-81C1-961775B01FBD}"/>
              </a:ext>
            </a:extLst>
          </p:cNvPr>
          <p:cNvSpPr/>
          <p:nvPr/>
        </p:nvSpPr>
        <p:spPr>
          <a:xfrm>
            <a:off x="6133686" y="3656055"/>
            <a:ext cx="3115339" cy="36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5083C8-520A-409A-BCD2-D88F7EB4A28C}"/>
              </a:ext>
            </a:extLst>
          </p:cNvPr>
          <p:cNvSpPr/>
          <p:nvPr/>
        </p:nvSpPr>
        <p:spPr>
          <a:xfrm>
            <a:off x="6154953" y="3672563"/>
            <a:ext cx="497164" cy="31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5E16DF-6188-43B7-A06E-99ED624DAB0E}"/>
              </a:ext>
            </a:extLst>
          </p:cNvPr>
          <p:cNvSpPr/>
          <p:nvPr/>
        </p:nvSpPr>
        <p:spPr>
          <a:xfrm>
            <a:off x="6694649" y="3681652"/>
            <a:ext cx="497164" cy="31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50B30C2B-66D8-4D01-AD66-F365F7C1561B}"/>
              </a:ext>
            </a:extLst>
          </p:cNvPr>
          <p:cNvSpPr/>
          <p:nvPr/>
        </p:nvSpPr>
        <p:spPr>
          <a:xfrm>
            <a:off x="8236037" y="2981660"/>
            <a:ext cx="148856" cy="159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98D16A46-E79C-4469-ABE1-F3FBCA0DD2DD}"/>
              </a:ext>
            </a:extLst>
          </p:cNvPr>
          <p:cNvSpPr/>
          <p:nvPr/>
        </p:nvSpPr>
        <p:spPr>
          <a:xfrm>
            <a:off x="8523926" y="3167172"/>
            <a:ext cx="148856" cy="159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5C3B33E8-0F88-411C-A66A-6706F10CEEDA}"/>
              </a:ext>
            </a:extLst>
          </p:cNvPr>
          <p:cNvSpPr/>
          <p:nvPr/>
        </p:nvSpPr>
        <p:spPr>
          <a:xfrm>
            <a:off x="8718688" y="2841451"/>
            <a:ext cx="148856" cy="159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54DA165-FAB7-4046-806B-573F2E3FF5DC}"/>
              </a:ext>
            </a:extLst>
          </p:cNvPr>
          <p:cNvSpPr/>
          <p:nvPr/>
        </p:nvSpPr>
        <p:spPr>
          <a:xfrm>
            <a:off x="8240065" y="2713317"/>
            <a:ext cx="676457" cy="700736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8B97C999-6BB6-4960-8B8E-3DF34A5CF398}"/>
              </a:ext>
            </a:extLst>
          </p:cNvPr>
          <p:cNvSpPr/>
          <p:nvPr/>
        </p:nvSpPr>
        <p:spPr>
          <a:xfrm>
            <a:off x="8598354" y="2853957"/>
            <a:ext cx="1169582" cy="962245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E156D5-F2B1-4638-AE9D-09BCCC4791CF}"/>
              </a:ext>
            </a:extLst>
          </p:cNvPr>
          <p:cNvSpPr txBox="1"/>
          <p:nvPr/>
        </p:nvSpPr>
        <p:spPr>
          <a:xfrm>
            <a:off x="9312018" y="3423787"/>
            <a:ext cx="28656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스킬 블록은 드래그 하면</a:t>
            </a:r>
            <a:r>
              <a:rPr lang="en-US" altLang="ko-KR" sz="1500" dirty="0"/>
              <a:t>, </a:t>
            </a:r>
            <a:r>
              <a:rPr lang="ko-KR" altLang="en-US" sz="1500" dirty="0"/>
              <a:t>화면위에 범위가 표시되고 </a:t>
            </a:r>
            <a:r>
              <a:rPr lang="ko-KR" altLang="en-US" sz="1500" dirty="0" err="1"/>
              <a:t>드랍하면</a:t>
            </a:r>
            <a:r>
              <a:rPr lang="ko-KR" altLang="en-US" sz="1500" dirty="0"/>
              <a:t> 스킬이 사용된다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D20280-B51C-4A6F-B8BA-FD1E1EB483BB}"/>
              </a:ext>
            </a:extLst>
          </p:cNvPr>
          <p:cNvSpPr/>
          <p:nvPr/>
        </p:nvSpPr>
        <p:spPr>
          <a:xfrm>
            <a:off x="6475228" y="4588920"/>
            <a:ext cx="2441294" cy="1032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결과창</a:t>
            </a:r>
            <a:r>
              <a:rPr lang="en-US" altLang="ko-KR" sz="1200" dirty="0"/>
              <a:t>, pause</a:t>
            </a:r>
            <a:r>
              <a:rPr lang="ko-KR" altLang="en-US" sz="1200" dirty="0"/>
              <a:t>창</a:t>
            </a:r>
          </a:p>
        </p:txBody>
      </p:sp>
      <p:sp>
        <p:nvSpPr>
          <p:cNvPr id="49" name="원호 48">
            <a:extLst>
              <a:ext uri="{FF2B5EF4-FFF2-40B4-BE49-F238E27FC236}">
                <a16:creationId xmlns:a16="http://schemas.microsoft.com/office/drawing/2014/main" id="{C53D6A88-FE4D-4AEB-8092-B21C1FCEBD10}"/>
              </a:ext>
            </a:extLst>
          </p:cNvPr>
          <p:cNvSpPr/>
          <p:nvPr/>
        </p:nvSpPr>
        <p:spPr>
          <a:xfrm>
            <a:off x="8552442" y="4898827"/>
            <a:ext cx="1169582" cy="962245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D8659-7B0D-4828-B96E-CA8D75E1E4DD}"/>
              </a:ext>
            </a:extLst>
          </p:cNvPr>
          <p:cNvSpPr txBox="1"/>
          <p:nvPr/>
        </p:nvSpPr>
        <p:spPr>
          <a:xfrm>
            <a:off x="9266106" y="5468657"/>
            <a:ext cx="2865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일시정지가 되거나</a:t>
            </a:r>
            <a:r>
              <a:rPr lang="en-US" altLang="ko-KR" sz="1500" dirty="0"/>
              <a:t>, </a:t>
            </a:r>
            <a:r>
              <a:rPr lang="ko-KR" altLang="en-US" sz="1500" dirty="0"/>
              <a:t>웨이브를 모두 마쳤거나</a:t>
            </a:r>
            <a:r>
              <a:rPr lang="en-US" altLang="ko-KR" sz="1500" dirty="0"/>
              <a:t>, </a:t>
            </a:r>
            <a:r>
              <a:rPr lang="ko-KR" altLang="en-US" sz="1500" dirty="0"/>
              <a:t>성의 체력이 다되어 전투가 종료되었을 때</a:t>
            </a:r>
            <a:r>
              <a:rPr lang="en-US" altLang="ko-KR" sz="1500" dirty="0"/>
              <a:t>, </a:t>
            </a:r>
            <a:r>
              <a:rPr lang="ko-KR" altLang="en-US" sz="1500" dirty="0"/>
              <a:t>  동작을 멈추고 결과 창</a:t>
            </a:r>
            <a:r>
              <a:rPr lang="en-US" altLang="ko-KR" sz="1500" dirty="0"/>
              <a:t> </a:t>
            </a:r>
            <a:r>
              <a:rPr lang="ko-KR" altLang="en-US" sz="1500" dirty="0"/>
              <a:t>표시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0B6390-AA1C-46C3-97A0-89633EF5DBCE}"/>
              </a:ext>
            </a:extLst>
          </p:cNvPr>
          <p:cNvSpPr/>
          <p:nvPr/>
        </p:nvSpPr>
        <p:spPr>
          <a:xfrm>
            <a:off x="8317395" y="5295985"/>
            <a:ext cx="550149" cy="271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로비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B8456B0-739A-4DB2-BC62-66E795FD22C6}"/>
              </a:ext>
            </a:extLst>
          </p:cNvPr>
          <p:cNvCxnSpPr>
            <a:stCxn id="51" idx="2"/>
          </p:cNvCxnSpPr>
          <p:nvPr/>
        </p:nvCxnSpPr>
        <p:spPr>
          <a:xfrm rot="5400000">
            <a:off x="7643324" y="5355961"/>
            <a:ext cx="737980" cy="1160312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2275187-3247-485A-BBBD-33B0BF4AE3B2}"/>
              </a:ext>
            </a:extLst>
          </p:cNvPr>
          <p:cNvSpPr txBox="1"/>
          <p:nvPr/>
        </p:nvSpPr>
        <p:spPr>
          <a:xfrm>
            <a:off x="5811201" y="6089057"/>
            <a:ext cx="162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Loby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90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AD19B5B-C0F9-4190-8CF8-A3BDBC3E8D6A}"/>
              </a:ext>
            </a:extLst>
          </p:cNvPr>
          <p:cNvSpPr/>
          <p:nvPr/>
        </p:nvSpPr>
        <p:spPr>
          <a:xfrm>
            <a:off x="2381689" y="542260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41186-AC6E-4548-B36C-AE283D58D65E}"/>
              </a:ext>
            </a:extLst>
          </p:cNvPr>
          <p:cNvSpPr txBox="1"/>
          <p:nvPr/>
        </p:nvSpPr>
        <p:spPr>
          <a:xfrm>
            <a:off x="2945220" y="151661"/>
            <a:ext cx="198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Reinforce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64F946-B6E4-48D3-9E95-2FCDC1115C3E}"/>
              </a:ext>
            </a:extLst>
          </p:cNvPr>
          <p:cNvSpPr/>
          <p:nvPr/>
        </p:nvSpPr>
        <p:spPr>
          <a:xfrm>
            <a:off x="3817084" y="542259"/>
            <a:ext cx="1679944" cy="23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4BCEE5-846A-4E70-9851-F8D31C188B03}"/>
              </a:ext>
            </a:extLst>
          </p:cNvPr>
          <p:cNvSpPr/>
          <p:nvPr/>
        </p:nvSpPr>
        <p:spPr>
          <a:xfrm>
            <a:off x="2381688" y="542260"/>
            <a:ext cx="1435396" cy="1286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유닛 이미지</a:t>
            </a:r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325CB4-D7DF-4BEE-A7F2-201F0C709FC1}"/>
              </a:ext>
            </a:extLst>
          </p:cNvPr>
          <p:cNvSpPr/>
          <p:nvPr/>
        </p:nvSpPr>
        <p:spPr>
          <a:xfrm>
            <a:off x="3817084" y="776176"/>
            <a:ext cx="1679944" cy="1307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강화 가능한 리스트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8BC8E4-6CE2-4F58-BF6A-6211CCB3E5B6}"/>
              </a:ext>
            </a:extLst>
          </p:cNvPr>
          <p:cNvSpPr/>
          <p:nvPr/>
        </p:nvSpPr>
        <p:spPr>
          <a:xfrm>
            <a:off x="3274828" y="542259"/>
            <a:ext cx="542256" cy="23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214369-F17B-4EC8-9C94-253ABB522FBA}"/>
              </a:ext>
            </a:extLst>
          </p:cNvPr>
          <p:cNvSpPr/>
          <p:nvPr/>
        </p:nvSpPr>
        <p:spPr>
          <a:xfrm>
            <a:off x="2381694" y="1839431"/>
            <a:ext cx="797441" cy="24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B0A9A5-8BEB-4D07-8EC0-CB4774420AE1}"/>
              </a:ext>
            </a:extLst>
          </p:cNvPr>
          <p:cNvSpPr/>
          <p:nvPr/>
        </p:nvSpPr>
        <p:spPr>
          <a:xfrm>
            <a:off x="3179135" y="1839431"/>
            <a:ext cx="627319" cy="24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9A139D-240A-4862-A7D2-C29424BB9D8E}"/>
              </a:ext>
            </a:extLst>
          </p:cNvPr>
          <p:cNvSpPr/>
          <p:nvPr/>
        </p:nvSpPr>
        <p:spPr>
          <a:xfrm>
            <a:off x="6241296" y="542260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373328-83D3-41FA-9987-01AB0163DE02}"/>
              </a:ext>
            </a:extLst>
          </p:cNvPr>
          <p:cNvSpPr txBox="1"/>
          <p:nvPr/>
        </p:nvSpPr>
        <p:spPr>
          <a:xfrm>
            <a:off x="6804827" y="151661"/>
            <a:ext cx="198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Reinforce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0FC8C1-44AF-4FEF-B7BA-B62C98A4D571}"/>
              </a:ext>
            </a:extLst>
          </p:cNvPr>
          <p:cNvSpPr/>
          <p:nvPr/>
        </p:nvSpPr>
        <p:spPr>
          <a:xfrm>
            <a:off x="7676691" y="542259"/>
            <a:ext cx="1679944" cy="23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22BBEF-CB7A-4F51-A251-BAC7D2163DF6}"/>
              </a:ext>
            </a:extLst>
          </p:cNvPr>
          <p:cNvSpPr/>
          <p:nvPr/>
        </p:nvSpPr>
        <p:spPr>
          <a:xfrm>
            <a:off x="6241295" y="542260"/>
            <a:ext cx="1435396" cy="1286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유닛 정보</a:t>
            </a:r>
            <a:endParaRPr lang="en-US" altLang="ko-KR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5DAEB6-E8C4-4FD9-BAA2-04B2ED1759E0}"/>
              </a:ext>
            </a:extLst>
          </p:cNvPr>
          <p:cNvSpPr/>
          <p:nvPr/>
        </p:nvSpPr>
        <p:spPr>
          <a:xfrm>
            <a:off x="7676691" y="776176"/>
            <a:ext cx="1679944" cy="1307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강화 가능한 리스트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4A94C5-C7B6-44F1-9DE9-6134A821230C}"/>
              </a:ext>
            </a:extLst>
          </p:cNvPr>
          <p:cNvSpPr/>
          <p:nvPr/>
        </p:nvSpPr>
        <p:spPr>
          <a:xfrm>
            <a:off x="7134435" y="542259"/>
            <a:ext cx="542256" cy="23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유닛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52505C-FCB7-4925-8FD2-CB802952E2F1}"/>
              </a:ext>
            </a:extLst>
          </p:cNvPr>
          <p:cNvSpPr/>
          <p:nvPr/>
        </p:nvSpPr>
        <p:spPr>
          <a:xfrm>
            <a:off x="6241301" y="1839431"/>
            <a:ext cx="797441" cy="24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C7F7CE-19BB-4301-BF37-3979923835EF}"/>
              </a:ext>
            </a:extLst>
          </p:cNvPr>
          <p:cNvSpPr/>
          <p:nvPr/>
        </p:nvSpPr>
        <p:spPr>
          <a:xfrm>
            <a:off x="7038742" y="1839431"/>
            <a:ext cx="627319" cy="24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강화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B92F05D-7D08-4914-A097-7D1EC01D7103}"/>
              </a:ext>
            </a:extLst>
          </p:cNvPr>
          <p:cNvCxnSpPr>
            <a:cxnSpLocks/>
            <a:stCxn id="3" idx="2"/>
            <a:endCxn id="21" idx="1"/>
          </p:cNvCxnSpPr>
          <p:nvPr/>
        </p:nvCxnSpPr>
        <p:spPr>
          <a:xfrm rot="16200000" flipH="1">
            <a:off x="4688949" y="-366818"/>
            <a:ext cx="409353" cy="269533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CC3925B-5714-41DC-8DCF-BF54ABC95298}"/>
              </a:ext>
            </a:extLst>
          </p:cNvPr>
          <p:cNvCxnSpPr>
            <a:stCxn id="23" idx="1"/>
          </p:cNvCxnSpPr>
          <p:nvPr/>
        </p:nvCxnSpPr>
        <p:spPr>
          <a:xfrm rot="10800000" flipV="1">
            <a:off x="5497029" y="659217"/>
            <a:ext cx="1637407" cy="318977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C9651D-C0EA-412A-B632-BAD766C42CBA}"/>
              </a:ext>
            </a:extLst>
          </p:cNvPr>
          <p:cNvCxnSpPr>
            <a:stCxn id="24" idx="2"/>
          </p:cNvCxnSpPr>
          <p:nvPr/>
        </p:nvCxnSpPr>
        <p:spPr>
          <a:xfrm flipH="1">
            <a:off x="6634716" y="2083981"/>
            <a:ext cx="5306" cy="48909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59DF7A-8C42-41AB-98A8-355C9B0C5371}"/>
              </a:ext>
            </a:extLst>
          </p:cNvPr>
          <p:cNvCxnSpPr>
            <a:stCxn id="14" idx="2"/>
          </p:cNvCxnSpPr>
          <p:nvPr/>
        </p:nvCxnSpPr>
        <p:spPr>
          <a:xfrm flipH="1">
            <a:off x="2777762" y="2083981"/>
            <a:ext cx="2653" cy="55289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80D805-8EFC-46EA-A475-1E965A8F806A}"/>
              </a:ext>
            </a:extLst>
          </p:cNvPr>
          <p:cNvSpPr txBox="1"/>
          <p:nvPr/>
        </p:nvSpPr>
        <p:spPr>
          <a:xfrm>
            <a:off x="1966414" y="263687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Loby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4224F0-E3A1-4626-AC13-79DBFAA43336}"/>
              </a:ext>
            </a:extLst>
          </p:cNvPr>
          <p:cNvSpPr txBox="1"/>
          <p:nvPr/>
        </p:nvSpPr>
        <p:spPr>
          <a:xfrm>
            <a:off x="5871526" y="263687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Loby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id="{1DD8A8AD-2247-4617-83F0-1FEE9FA63956}"/>
              </a:ext>
            </a:extLst>
          </p:cNvPr>
          <p:cNvSpPr/>
          <p:nvPr/>
        </p:nvSpPr>
        <p:spPr>
          <a:xfrm rot="2075345">
            <a:off x="2250154" y="1913860"/>
            <a:ext cx="1446042" cy="2424224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25EF5E-3EA2-4261-8B58-37AD56968E22}"/>
              </a:ext>
            </a:extLst>
          </p:cNvPr>
          <p:cNvSpPr txBox="1"/>
          <p:nvPr/>
        </p:nvSpPr>
        <p:spPr>
          <a:xfrm>
            <a:off x="2378256" y="3556091"/>
            <a:ext cx="2335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강화 가능할 때만 활성화되며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클릭시</a:t>
            </a:r>
            <a:r>
              <a:rPr lang="ko-KR" altLang="en-US" sz="1500" dirty="0"/>
              <a:t> 레벨이 증가하며 이펙트 발생</a:t>
            </a:r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id="{4EED5F8A-6490-44E5-ADCC-F23CF2DDF2E2}"/>
              </a:ext>
            </a:extLst>
          </p:cNvPr>
          <p:cNvSpPr/>
          <p:nvPr/>
        </p:nvSpPr>
        <p:spPr>
          <a:xfrm rot="2075345">
            <a:off x="7812572" y="1794095"/>
            <a:ext cx="1446042" cy="2424224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22445C-E66A-4BF8-9580-BFFE975A2180}"/>
              </a:ext>
            </a:extLst>
          </p:cNvPr>
          <p:cNvSpPr txBox="1"/>
          <p:nvPr/>
        </p:nvSpPr>
        <p:spPr>
          <a:xfrm>
            <a:off x="7940674" y="3436326"/>
            <a:ext cx="233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사용자가 보유한 건물</a:t>
            </a:r>
            <a:r>
              <a:rPr lang="en-US" altLang="ko-KR" sz="1500" dirty="0"/>
              <a:t>,  </a:t>
            </a:r>
            <a:r>
              <a:rPr lang="ko-KR" altLang="en-US" sz="1500" dirty="0"/>
              <a:t>유닛</a:t>
            </a:r>
            <a:r>
              <a:rPr lang="en-US" altLang="ko-KR" sz="1500" dirty="0"/>
              <a:t>, </a:t>
            </a:r>
            <a:r>
              <a:rPr lang="ko-KR" altLang="en-US" sz="1500" dirty="0"/>
              <a:t>스킬 등의 리스트가 보여지며</a:t>
            </a:r>
            <a:r>
              <a:rPr lang="en-US" altLang="ko-KR" sz="1500" dirty="0"/>
              <a:t>, </a:t>
            </a:r>
            <a:r>
              <a:rPr lang="ko-KR" altLang="en-US" sz="1500" dirty="0"/>
              <a:t>색상</a:t>
            </a:r>
            <a:r>
              <a:rPr lang="en-US" altLang="ko-KR" sz="1500" dirty="0"/>
              <a:t>, </a:t>
            </a:r>
            <a:r>
              <a:rPr lang="ko-KR" altLang="en-US" sz="1500" dirty="0"/>
              <a:t>레벨</a:t>
            </a:r>
            <a:r>
              <a:rPr lang="en-US" altLang="ko-KR" sz="1500" dirty="0"/>
              <a:t>, </a:t>
            </a:r>
            <a:r>
              <a:rPr lang="ko-KR" altLang="en-US" sz="1500" dirty="0"/>
              <a:t>이름 등의 정보가 표시된다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F5218A36-5F30-4456-A876-F2E30FFCECEC}"/>
              </a:ext>
            </a:extLst>
          </p:cNvPr>
          <p:cNvSpPr/>
          <p:nvPr/>
        </p:nvSpPr>
        <p:spPr>
          <a:xfrm rot="12809430">
            <a:off x="5716394" y="649599"/>
            <a:ext cx="2930741" cy="3742291"/>
          </a:xfrm>
          <a:prstGeom prst="arc">
            <a:avLst>
              <a:gd name="adj1" fmla="val 16200000"/>
              <a:gd name="adj2" fmla="val 794500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A355B9-837A-4179-B01E-DCF427C918B4}"/>
              </a:ext>
            </a:extLst>
          </p:cNvPr>
          <p:cNvSpPr txBox="1"/>
          <p:nvPr/>
        </p:nvSpPr>
        <p:spPr>
          <a:xfrm>
            <a:off x="5181266" y="4166964"/>
            <a:ext cx="233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유닛의 상세한 정보를 표시한다</a:t>
            </a:r>
            <a:r>
              <a:rPr lang="en-US" altLang="ko-KR" sz="1500" dirty="0"/>
              <a:t>. </a:t>
            </a:r>
            <a:r>
              <a:rPr lang="ko-KR" altLang="en-US" sz="1500" dirty="0"/>
              <a:t>레벨</a:t>
            </a:r>
            <a:r>
              <a:rPr lang="en-US" altLang="ko-KR" sz="1500" dirty="0"/>
              <a:t>, </a:t>
            </a:r>
            <a:r>
              <a:rPr lang="ko-KR" altLang="en-US" sz="1500" dirty="0"/>
              <a:t>체력</a:t>
            </a:r>
            <a:r>
              <a:rPr lang="en-US" altLang="ko-KR" sz="1500" dirty="0"/>
              <a:t>, </a:t>
            </a:r>
            <a:r>
              <a:rPr lang="ko-KR" altLang="en-US" sz="1500" dirty="0"/>
              <a:t>공격력</a:t>
            </a:r>
            <a:r>
              <a:rPr lang="en-US" altLang="ko-KR" sz="1500" dirty="0"/>
              <a:t>, </a:t>
            </a:r>
            <a:r>
              <a:rPr lang="ko-KR" altLang="en-US" sz="1500" dirty="0"/>
              <a:t>이동속도</a:t>
            </a:r>
            <a:r>
              <a:rPr lang="en-US" altLang="ko-KR" sz="1500" dirty="0"/>
              <a:t>, </a:t>
            </a:r>
            <a:r>
              <a:rPr lang="ko-KR" altLang="en-US" sz="1500" dirty="0"/>
              <a:t>공격속도</a:t>
            </a:r>
            <a:r>
              <a:rPr lang="en-US" altLang="ko-KR" sz="1500" dirty="0"/>
              <a:t>, </a:t>
            </a:r>
            <a:r>
              <a:rPr lang="ko-KR" altLang="en-US" sz="1500" dirty="0"/>
              <a:t>강화 비용 등등</a:t>
            </a:r>
          </a:p>
        </p:txBody>
      </p:sp>
    </p:spTree>
    <p:extLst>
      <p:ext uri="{BB962C8B-B14F-4D97-AF65-F5344CB8AC3E}">
        <p14:creationId xmlns:p14="http://schemas.microsoft.com/office/powerpoint/2010/main" val="174841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251E5A-95FA-46E9-B31B-10FF3B91B06A}"/>
              </a:ext>
            </a:extLst>
          </p:cNvPr>
          <p:cNvSpPr/>
          <p:nvPr/>
        </p:nvSpPr>
        <p:spPr>
          <a:xfrm>
            <a:off x="2339159" y="627321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3C4D9-471E-4614-9505-3C84312EA0DC}"/>
              </a:ext>
            </a:extLst>
          </p:cNvPr>
          <p:cNvSpPr txBox="1"/>
          <p:nvPr/>
        </p:nvSpPr>
        <p:spPr>
          <a:xfrm>
            <a:off x="3086349" y="236722"/>
            <a:ext cx="162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Shop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AF1363-CC9A-4836-A617-9E891E9DC960}"/>
              </a:ext>
            </a:extLst>
          </p:cNvPr>
          <p:cNvSpPr/>
          <p:nvPr/>
        </p:nvSpPr>
        <p:spPr>
          <a:xfrm>
            <a:off x="3774554" y="627320"/>
            <a:ext cx="1679944" cy="23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자원</a:t>
            </a:r>
            <a:r>
              <a:rPr lang="en-US" altLang="ko-KR" sz="1200" dirty="0"/>
              <a:t> </a:t>
            </a:r>
            <a:r>
              <a:rPr lang="ko-KR" altLang="en-US" sz="1200" dirty="0"/>
              <a:t>정보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895B16-BE2F-4EF2-8787-66B8E605C6FD}"/>
              </a:ext>
            </a:extLst>
          </p:cNvPr>
          <p:cNvSpPr/>
          <p:nvPr/>
        </p:nvSpPr>
        <p:spPr>
          <a:xfrm>
            <a:off x="2402953" y="903769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961244-280E-4ACB-ABAC-40AB2B551174}"/>
              </a:ext>
            </a:extLst>
          </p:cNvPr>
          <p:cNvSpPr/>
          <p:nvPr/>
        </p:nvSpPr>
        <p:spPr>
          <a:xfrm>
            <a:off x="2844201" y="903769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9E374F-CBE2-4643-A14A-0ED1616FFB8D}"/>
              </a:ext>
            </a:extLst>
          </p:cNvPr>
          <p:cNvSpPr/>
          <p:nvPr/>
        </p:nvSpPr>
        <p:spPr>
          <a:xfrm>
            <a:off x="3285451" y="909086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94B398-6CFC-4359-88A9-6785428EAB09}"/>
              </a:ext>
            </a:extLst>
          </p:cNvPr>
          <p:cNvSpPr/>
          <p:nvPr/>
        </p:nvSpPr>
        <p:spPr>
          <a:xfrm>
            <a:off x="3726699" y="909086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DE8CF6-F068-42A0-9C1C-3BB6DC34B05E}"/>
              </a:ext>
            </a:extLst>
          </p:cNvPr>
          <p:cNvSpPr/>
          <p:nvPr/>
        </p:nvSpPr>
        <p:spPr>
          <a:xfrm>
            <a:off x="4165288" y="909086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F1481E-11C6-4AC4-9177-CA3B3434178F}"/>
              </a:ext>
            </a:extLst>
          </p:cNvPr>
          <p:cNvSpPr/>
          <p:nvPr/>
        </p:nvSpPr>
        <p:spPr>
          <a:xfrm>
            <a:off x="4606538" y="909086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82A50F-2EED-4D15-BD66-99ACE1D0EC71}"/>
              </a:ext>
            </a:extLst>
          </p:cNvPr>
          <p:cNvSpPr/>
          <p:nvPr/>
        </p:nvSpPr>
        <p:spPr>
          <a:xfrm>
            <a:off x="5030518" y="903769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BBCAEA-EE9C-4AA4-A284-5578936DF352}"/>
              </a:ext>
            </a:extLst>
          </p:cNvPr>
          <p:cNvSpPr/>
          <p:nvPr/>
        </p:nvSpPr>
        <p:spPr>
          <a:xfrm>
            <a:off x="2406493" y="1311351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57CEB6-EC2F-44C2-9E3B-E37156C8CDB2}"/>
              </a:ext>
            </a:extLst>
          </p:cNvPr>
          <p:cNvSpPr/>
          <p:nvPr/>
        </p:nvSpPr>
        <p:spPr>
          <a:xfrm>
            <a:off x="2847741" y="1311351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E069D2-721E-4EC1-912A-6600FE8430D5}"/>
              </a:ext>
            </a:extLst>
          </p:cNvPr>
          <p:cNvSpPr/>
          <p:nvPr/>
        </p:nvSpPr>
        <p:spPr>
          <a:xfrm>
            <a:off x="3288991" y="1316668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69D0CA-0F83-4E15-BB6B-F9A02F8915A6}"/>
              </a:ext>
            </a:extLst>
          </p:cNvPr>
          <p:cNvSpPr/>
          <p:nvPr/>
        </p:nvSpPr>
        <p:spPr>
          <a:xfrm>
            <a:off x="3730239" y="1316668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627E45-8C04-475A-A36C-BDE3DD68787D}"/>
              </a:ext>
            </a:extLst>
          </p:cNvPr>
          <p:cNvSpPr/>
          <p:nvPr/>
        </p:nvSpPr>
        <p:spPr>
          <a:xfrm>
            <a:off x="4168828" y="1316668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8E7727-E943-4B3B-9C96-BC0F6B4C139F}"/>
              </a:ext>
            </a:extLst>
          </p:cNvPr>
          <p:cNvSpPr/>
          <p:nvPr/>
        </p:nvSpPr>
        <p:spPr>
          <a:xfrm>
            <a:off x="4610078" y="1316668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18EF0-5399-4E58-A975-AB69D0AEF500}"/>
              </a:ext>
            </a:extLst>
          </p:cNvPr>
          <p:cNvSpPr/>
          <p:nvPr/>
        </p:nvSpPr>
        <p:spPr>
          <a:xfrm>
            <a:off x="5034058" y="1311351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576BEB-B44B-4A22-9016-8691BB6B08B3}"/>
              </a:ext>
            </a:extLst>
          </p:cNvPr>
          <p:cNvSpPr/>
          <p:nvPr/>
        </p:nvSpPr>
        <p:spPr>
          <a:xfrm>
            <a:off x="2402953" y="1718933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09C12F-32CB-4674-8016-5EEAA9A501C8}"/>
              </a:ext>
            </a:extLst>
          </p:cNvPr>
          <p:cNvSpPr/>
          <p:nvPr/>
        </p:nvSpPr>
        <p:spPr>
          <a:xfrm>
            <a:off x="2844201" y="1718933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B52177-A4B1-4EF2-94D9-5C7E335D3084}"/>
              </a:ext>
            </a:extLst>
          </p:cNvPr>
          <p:cNvSpPr/>
          <p:nvPr/>
        </p:nvSpPr>
        <p:spPr>
          <a:xfrm>
            <a:off x="3285451" y="1724250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F25C9C-3144-4E0A-B41B-80721A6D7F0B}"/>
              </a:ext>
            </a:extLst>
          </p:cNvPr>
          <p:cNvSpPr/>
          <p:nvPr/>
        </p:nvSpPr>
        <p:spPr>
          <a:xfrm>
            <a:off x="3726699" y="1724250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DF5B0-4A13-4BC6-B562-67A5B4FE2832}"/>
              </a:ext>
            </a:extLst>
          </p:cNvPr>
          <p:cNvSpPr/>
          <p:nvPr/>
        </p:nvSpPr>
        <p:spPr>
          <a:xfrm>
            <a:off x="4165288" y="1724250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1085CC-4D5A-40A3-95FC-B7A5AC69367F}"/>
              </a:ext>
            </a:extLst>
          </p:cNvPr>
          <p:cNvSpPr/>
          <p:nvPr/>
        </p:nvSpPr>
        <p:spPr>
          <a:xfrm>
            <a:off x="4606538" y="1724250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1C7211-DC63-419D-8EA5-CC34612FFB93}"/>
              </a:ext>
            </a:extLst>
          </p:cNvPr>
          <p:cNvSpPr/>
          <p:nvPr/>
        </p:nvSpPr>
        <p:spPr>
          <a:xfrm>
            <a:off x="5030518" y="1718933"/>
            <a:ext cx="382773" cy="36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9B5FA9-CADA-406E-8171-84D904E9000F}"/>
              </a:ext>
            </a:extLst>
          </p:cNvPr>
          <p:cNvSpPr/>
          <p:nvPr/>
        </p:nvSpPr>
        <p:spPr>
          <a:xfrm>
            <a:off x="2339159" y="1928041"/>
            <a:ext cx="797441" cy="24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D03933-AF57-4ABE-B13B-258CEA2C0409}"/>
              </a:ext>
            </a:extLst>
          </p:cNvPr>
          <p:cNvSpPr/>
          <p:nvPr/>
        </p:nvSpPr>
        <p:spPr>
          <a:xfrm>
            <a:off x="6096000" y="645043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A42B1E6-812A-4802-9CEB-A67D0193399B}"/>
              </a:ext>
            </a:extLst>
          </p:cNvPr>
          <p:cNvCxnSpPr>
            <a:stCxn id="41" idx="2"/>
          </p:cNvCxnSpPr>
          <p:nvPr/>
        </p:nvCxnSpPr>
        <p:spPr>
          <a:xfrm flipH="1">
            <a:off x="2737879" y="2172591"/>
            <a:ext cx="1" cy="8151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841354F-2075-4C32-BD3B-78AA4603FA5C}"/>
              </a:ext>
            </a:extLst>
          </p:cNvPr>
          <p:cNvSpPr txBox="1"/>
          <p:nvPr/>
        </p:nvSpPr>
        <p:spPr>
          <a:xfrm>
            <a:off x="1950457" y="300650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Loby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465757-EEB5-4B3E-8795-0E0DC6EFB2CF}"/>
              </a:ext>
            </a:extLst>
          </p:cNvPr>
          <p:cNvSpPr/>
          <p:nvPr/>
        </p:nvSpPr>
        <p:spPr>
          <a:xfrm>
            <a:off x="6400790" y="882501"/>
            <a:ext cx="2530549" cy="1066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93D2556-5800-4FA0-940B-3CCBDEF73A21}"/>
              </a:ext>
            </a:extLst>
          </p:cNvPr>
          <p:cNvCxnSpPr>
            <a:stCxn id="32" idx="3"/>
            <a:endCxn id="42" idx="1"/>
          </p:cNvCxnSpPr>
          <p:nvPr/>
        </p:nvCxnSpPr>
        <p:spPr>
          <a:xfrm flipV="1">
            <a:off x="4992851" y="1415904"/>
            <a:ext cx="1103149" cy="8151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FBD4C3-58DF-4017-9228-5C1B00013C62}"/>
              </a:ext>
            </a:extLst>
          </p:cNvPr>
          <p:cNvSpPr/>
          <p:nvPr/>
        </p:nvSpPr>
        <p:spPr>
          <a:xfrm>
            <a:off x="6443328" y="914402"/>
            <a:ext cx="961801" cy="769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유닛 이미지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C7CACFA-B85E-4454-9C28-36EC0DA408D8}"/>
              </a:ext>
            </a:extLst>
          </p:cNvPr>
          <p:cNvSpPr/>
          <p:nvPr/>
        </p:nvSpPr>
        <p:spPr>
          <a:xfrm>
            <a:off x="7468927" y="914402"/>
            <a:ext cx="1407489" cy="769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상품 정보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EE9FFA-E737-44BD-BC2E-EE8F7647030A}"/>
              </a:ext>
            </a:extLst>
          </p:cNvPr>
          <p:cNvSpPr/>
          <p:nvPr/>
        </p:nvSpPr>
        <p:spPr>
          <a:xfrm>
            <a:off x="8739963" y="882501"/>
            <a:ext cx="191376" cy="180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680E5B0-C8EC-47B8-9BA3-6F507F2CB723}"/>
              </a:ext>
            </a:extLst>
          </p:cNvPr>
          <p:cNvSpPr/>
          <p:nvPr/>
        </p:nvSpPr>
        <p:spPr>
          <a:xfrm>
            <a:off x="7068872" y="1683489"/>
            <a:ext cx="565305" cy="26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구매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B942AC5-FB6E-4364-B5E8-0FF00E6A21CB}"/>
              </a:ext>
            </a:extLst>
          </p:cNvPr>
          <p:cNvSpPr/>
          <p:nvPr/>
        </p:nvSpPr>
        <p:spPr>
          <a:xfrm>
            <a:off x="7634177" y="1676401"/>
            <a:ext cx="565305" cy="26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07055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3AD355-3FBE-4E4F-9745-E767BB947659}"/>
              </a:ext>
            </a:extLst>
          </p:cNvPr>
          <p:cNvSpPr/>
          <p:nvPr/>
        </p:nvSpPr>
        <p:spPr>
          <a:xfrm>
            <a:off x="2355608" y="574669"/>
            <a:ext cx="3115339" cy="1541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531E1-BD72-44A7-AACA-6F6E02EDA378}"/>
              </a:ext>
            </a:extLst>
          </p:cNvPr>
          <p:cNvSpPr txBox="1"/>
          <p:nvPr/>
        </p:nvSpPr>
        <p:spPr>
          <a:xfrm>
            <a:off x="3030268" y="151661"/>
            <a:ext cx="181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Setting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7C78C-0C34-446A-B464-ADD54E98E358}"/>
              </a:ext>
            </a:extLst>
          </p:cNvPr>
          <p:cNvSpPr/>
          <p:nvPr/>
        </p:nvSpPr>
        <p:spPr>
          <a:xfrm>
            <a:off x="2381690" y="1842977"/>
            <a:ext cx="797441" cy="24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0F9E86-04D8-4127-9079-B527AE84CDFA}"/>
              </a:ext>
            </a:extLst>
          </p:cNvPr>
          <p:cNvCxnSpPr>
            <a:stCxn id="21" idx="2"/>
          </p:cNvCxnSpPr>
          <p:nvPr/>
        </p:nvCxnSpPr>
        <p:spPr>
          <a:xfrm flipH="1">
            <a:off x="2780410" y="2087527"/>
            <a:ext cx="1" cy="8151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893351-BE0C-4F06-8AEA-0D0124A51835}"/>
              </a:ext>
            </a:extLst>
          </p:cNvPr>
          <p:cNvSpPr txBox="1"/>
          <p:nvPr/>
        </p:nvSpPr>
        <p:spPr>
          <a:xfrm>
            <a:off x="1992988" y="2921441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Loby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3FAA1-0594-4FC1-81E8-73AF270836D9}"/>
              </a:ext>
            </a:extLst>
          </p:cNvPr>
          <p:cNvSpPr txBox="1"/>
          <p:nvPr/>
        </p:nvSpPr>
        <p:spPr>
          <a:xfrm>
            <a:off x="2488009" y="71411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배경음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E192F-3054-4FCF-A892-4FC801FA5DB5}"/>
              </a:ext>
            </a:extLst>
          </p:cNvPr>
          <p:cNvSpPr txBox="1"/>
          <p:nvPr/>
        </p:nvSpPr>
        <p:spPr>
          <a:xfrm>
            <a:off x="2488009" y="10490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효과음</a:t>
            </a: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02FFAEC7-8DA8-4F74-A290-6D9849285986}"/>
              </a:ext>
            </a:extLst>
          </p:cNvPr>
          <p:cNvSpPr/>
          <p:nvPr/>
        </p:nvSpPr>
        <p:spPr>
          <a:xfrm>
            <a:off x="3780671" y="799448"/>
            <a:ext cx="2828269" cy="1848059"/>
          </a:xfrm>
          <a:prstGeom prst="arc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066FCE-476A-433F-ACCE-569E376C6D6C}"/>
              </a:ext>
            </a:extLst>
          </p:cNvPr>
          <p:cNvSpPr txBox="1"/>
          <p:nvPr/>
        </p:nvSpPr>
        <p:spPr>
          <a:xfrm>
            <a:off x="5497028" y="1723477"/>
            <a:ext cx="2865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배경음</a:t>
            </a:r>
            <a:r>
              <a:rPr lang="ko-KR" altLang="en-US" sz="1500" dirty="0"/>
              <a:t> 효과음 설정조절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12DDF5-EB07-401B-99B6-92972F392C43}"/>
              </a:ext>
            </a:extLst>
          </p:cNvPr>
          <p:cNvSpPr/>
          <p:nvPr/>
        </p:nvSpPr>
        <p:spPr>
          <a:xfrm>
            <a:off x="3179131" y="820302"/>
            <a:ext cx="1999261" cy="748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5E4ED7-7D70-409E-BE82-E034DD6B6489}"/>
              </a:ext>
            </a:extLst>
          </p:cNvPr>
          <p:cNvSpPr/>
          <p:nvPr/>
        </p:nvSpPr>
        <p:spPr>
          <a:xfrm>
            <a:off x="3179131" y="1175737"/>
            <a:ext cx="1999261" cy="748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8BC26A5-CD8D-40B7-9F97-2EBC34064314}"/>
              </a:ext>
            </a:extLst>
          </p:cNvPr>
          <p:cNvSpPr/>
          <p:nvPr/>
        </p:nvSpPr>
        <p:spPr>
          <a:xfrm>
            <a:off x="4325922" y="745772"/>
            <a:ext cx="221323" cy="2021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165F8A-49F6-474B-B239-08C32C96202A}"/>
              </a:ext>
            </a:extLst>
          </p:cNvPr>
          <p:cNvSpPr/>
          <p:nvPr/>
        </p:nvSpPr>
        <p:spPr>
          <a:xfrm>
            <a:off x="3900541" y="1107262"/>
            <a:ext cx="221323" cy="2021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5C67E7-1B29-49FD-9B8E-E4B5DEDD50EE}"/>
              </a:ext>
            </a:extLst>
          </p:cNvPr>
          <p:cNvSpPr/>
          <p:nvPr/>
        </p:nvSpPr>
        <p:spPr>
          <a:xfrm>
            <a:off x="2621400" y="1411254"/>
            <a:ext cx="512940" cy="3693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mute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A4BB21-ED13-4BA5-BBBA-DD1F575F2F31}"/>
              </a:ext>
            </a:extLst>
          </p:cNvPr>
          <p:cNvSpPr/>
          <p:nvPr/>
        </p:nvSpPr>
        <p:spPr>
          <a:xfrm>
            <a:off x="3682888" y="1411254"/>
            <a:ext cx="512940" cy="3693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진동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AE3D0-569B-4BBD-A68D-A1095DCFFDFE}"/>
              </a:ext>
            </a:extLst>
          </p:cNvPr>
          <p:cNvSpPr/>
          <p:nvPr/>
        </p:nvSpPr>
        <p:spPr>
          <a:xfrm>
            <a:off x="4683318" y="1411254"/>
            <a:ext cx="512940" cy="3693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쿠폰</a:t>
            </a:r>
          </a:p>
        </p:txBody>
      </p:sp>
    </p:spTree>
    <p:extLst>
      <p:ext uri="{BB962C8B-B14F-4D97-AF65-F5344CB8AC3E}">
        <p14:creationId xmlns:p14="http://schemas.microsoft.com/office/powerpoint/2010/main" val="222576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81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277</Words>
  <Application>Microsoft Office PowerPoint</Application>
  <PresentationFormat>와이드스크린</PresentationFormat>
  <Paragraphs>95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허문성</dc:creator>
  <cp:lastModifiedBy>허문성</cp:lastModifiedBy>
  <cp:revision>18</cp:revision>
  <dcterms:created xsi:type="dcterms:W3CDTF">2020-07-13T06:42:28Z</dcterms:created>
  <dcterms:modified xsi:type="dcterms:W3CDTF">2020-08-07T08:32:35Z</dcterms:modified>
</cp:coreProperties>
</file>