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ks5QOMwOM" TargetMode="External"/><Relationship Id="rId2" Type="http://schemas.openxmlformats.org/officeDocument/2006/relationships/hyperlink" Target="https://youtu.be/tEaOFhV3r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tuBBe-hNFyg" TargetMode="External"/><Relationship Id="rId5" Type="http://schemas.openxmlformats.org/officeDocument/2006/relationships/hyperlink" Target="https://youtu.be/KELtwmAYjRg" TargetMode="External"/><Relationship Id="rId4" Type="http://schemas.openxmlformats.org/officeDocument/2006/relationships/hyperlink" Target="https://youtu.be/Cw_gOPiv8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44137" y="3185794"/>
            <a:ext cx="10515600" cy="298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youtu.be/tEaOFhV3rtE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youtu.be/goks5QOMwOM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youtu.be/Cw_gOPiv8fA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youtu.be/KELtwmAYjRg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youtu.be/tuBBe-hNFyg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137" y="1603002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를 선택하시면 유튜브 동영상으로 학습하 실 수 있습니다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웹 브라우저에 복사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10주차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38</cp:revision>
  <dcterms:created xsi:type="dcterms:W3CDTF">2020-03-20T02:50:31Z</dcterms:created>
  <dcterms:modified xsi:type="dcterms:W3CDTF">2020-05-15T07:15:41Z</dcterms:modified>
</cp:coreProperties>
</file>