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6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6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86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4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6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9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3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A0AE-D781-4AE2-8D58-D34C8D4AE510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6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5KDWivVU28" TargetMode="External"/><Relationship Id="rId2" Type="http://schemas.openxmlformats.org/officeDocument/2006/relationships/hyperlink" Target="https://youtu.be/TEQ7oNpXCK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-567wBbHfxE" TargetMode="External"/><Relationship Id="rId5" Type="http://schemas.openxmlformats.org/officeDocument/2006/relationships/hyperlink" Target="https://youtu.be/jXGmZeEHMgs" TargetMode="External"/><Relationship Id="rId4" Type="http://schemas.openxmlformats.org/officeDocument/2006/relationships/hyperlink" Target="https://youtu.be/RUoa-YRkEX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동영상 유튜브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44137" y="3185794"/>
            <a:ext cx="10515600" cy="29815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youtu.be/TEQ7oNpXCKQ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youtu.be/y5KDWivVU28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youtu.be/RUoa-YRkEXo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youtu.be/jXGmZeEHMgs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6"/>
              </a:rPr>
              <a:t>https://youtu.be/-</a:t>
            </a:r>
            <a:r>
              <a:rPr lang="en-US" altLang="ko-KR" dirty="0" smtClean="0">
                <a:hlinkClick r:id="rId6"/>
              </a:rPr>
              <a:t>567wBbHfxE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4137" y="1603002"/>
            <a:ext cx="11299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제시된 </a:t>
            </a:r>
            <a:r>
              <a:rPr lang="en-US" altLang="ko-KR" dirty="0" err="1" smtClean="0">
                <a:latin typeface="+mn-ea"/>
              </a:rPr>
              <a:t>url</a:t>
            </a:r>
            <a:r>
              <a:rPr lang="ko-KR" altLang="en-US" dirty="0" smtClean="0">
                <a:latin typeface="+mn-ea"/>
              </a:rPr>
              <a:t>에서 오른쪽 버튼을 클릭한 후 </a:t>
            </a:r>
            <a:r>
              <a:rPr lang="en-US" altLang="ko-KR" dirty="0" smtClean="0">
                <a:latin typeface="+mn-ea"/>
              </a:rPr>
              <a:t>“</a:t>
            </a:r>
            <a:r>
              <a:rPr lang="ko-KR" altLang="en-US" dirty="0" err="1" smtClean="0">
                <a:latin typeface="+mn-ea"/>
              </a:rPr>
              <a:t>하이퍼</a:t>
            </a:r>
            <a:r>
              <a:rPr lang="ko-KR" altLang="en-US" dirty="0" smtClean="0">
                <a:latin typeface="+mn-ea"/>
              </a:rPr>
              <a:t> 링크 열기</a:t>
            </a:r>
            <a:r>
              <a:rPr lang="en-US" altLang="ko-KR" dirty="0" smtClean="0">
                <a:latin typeface="+mn-ea"/>
              </a:rPr>
              <a:t>”</a:t>
            </a:r>
            <a:r>
              <a:rPr lang="ko-KR" altLang="en-US" dirty="0" smtClean="0">
                <a:latin typeface="+mn-ea"/>
              </a:rPr>
              <a:t>를 선택하시면 유튜브 동영상으로 학습하 실 수 있습니다</a:t>
            </a:r>
            <a:r>
              <a:rPr lang="en-US" altLang="ko-KR" dirty="0">
                <a:latin typeface="+mn-ea"/>
              </a:rPr>
              <a:t>.(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을 웹 브라우저에 복사 </a:t>
            </a:r>
            <a:r>
              <a:rPr lang="en-US" altLang="ko-KR" dirty="0">
                <a:latin typeface="+mn-ea"/>
              </a:rPr>
              <a:t>&amp; </a:t>
            </a:r>
            <a:r>
              <a:rPr lang="ko-KR" altLang="en-US" dirty="0" err="1">
                <a:latin typeface="+mn-ea"/>
              </a:rPr>
              <a:t>붙여넣기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동영상이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'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</a:rPr>
              <a:t>일부공개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'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로 지정되어 있습니다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저작권 문제가 있을 수 있으니 개인학습용으로만 사용하시기 바랍니다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.)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90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70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11주차 동영상 유튜브 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hallym</cp:lastModifiedBy>
  <cp:revision>40</cp:revision>
  <dcterms:created xsi:type="dcterms:W3CDTF">2020-03-20T02:50:31Z</dcterms:created>
  <dcterms:modified xsi:type="dcterms:W3CDTF">2020-05-20T05:39:27Z</dcterms:modified>
</cp:coreProperties>
</file>