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duNIvp2Zzw" TargetMode="External"/><Relationship Id="rId7" Type="http://schemas.openxmlformats.org/officeDocument/2006/relationships/hyperlink" Target="https://youtu.be/Zq2kJF9p3DM" TargetMode="External"/><Relationship Id="rId2" Type="http://schemas.openxmlformats.org/officeDocument/2006/relationships/hyperlink" Target="https://youtu.be/PumdcnJ4pz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NXhslkSxW0Q" TargetMode="External"/><Relationship Id="rId5" Type="http://schemas.openxmlformats.org/officeDocument/2006/relationships/hyperlink" Target="https://youtu.be/5w4CzkxnTlk" TargetMode="External"/><Relationship Id="rId4" Type="http://schemas.openxmlformats.org/officeDocument/2006/relationships/hyperlink" Target="https://youtu.be/gPSzsOoI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44137" y="3185794"/>
            <a:ext cx="10515600" cy="29815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youtu.be/PumdcnJ4pzo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youtu.be/FduNIvp2Zzw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youtu.be/gPSzsOoIDGE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youtu.be/5w4CzkxnTlk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youtu.be/NXhslkSxW0Q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>
                <a:hlinkClick r:id="rId7"/>
              </a:rPr>
              <a:t>https</a:t>
            </a:r>
            <a:r>
              <a:rPr lang="en-US" altLang="ko-KR">
                <a:hlinkClick r:id="rId7"/>
              </a:rPr>
              <a:t>://</a:t>
            </a:r>
            <a:r>
              <a:rPr lang="en-US" altLang="ko-KR" smtClean="0">
                <a:hlinkClick r:id="rId7"/>
              </a:rPr>
              <a:t>youtu.be/Zq2kJF9p3DM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137" y="1603002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를 선택하시면 유튜브 동영상으로 학습하 실 수 있습니다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웹 브라우저에 복사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12주차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42</cp:revision>
  <dcterms:created xsi:type="dcterms:W3CDTF">2020-03-20T02:50:31Z</dcterms:created>
  <dcterms:modified xsi:type="dcterms:W3CDTF">2020-05-28T11:17:48Z</dcterms:modified>
</cp:coreProperties>
</file>