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92" r:id="rId4"/>
    <p:sldId id="293" r:id="rId5"/>
    <p:sldId id="295" r:id="rId6"/>
    <p:sldId id="296" r:id="rId7"/>
    <p:sldId id="297" r:id="rId8"/>
    <p:sldId id="298" r:id="rId9"/>
    <p:sldId id="299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EF8ACA-F15C-479C-ABD7-909B26713DE9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7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프로그램 작성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실행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자바프로그래밍</a:t>
            </a:r>
            <a:r>
              <a:rPr lang="en-US" altLang="ko-KR" dirty="0" smtClean="0"/>
              <a:t>1_2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글꼴과 크기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65" y="2142077"/>
            <a:ext cx="3218060" cy="351198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30016" y="1273323"/>
            <a:ext cx="6703010" cy="5103957"/>
            <a:chOff x="804946" y="1263590"/>
            <a:chExt cx="6703010" cy="51039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289" y="1409124"/>
              <a:ext cx="4741001" cy="495842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42431" t="3752" r="36899" b="64669"/>
            <a:stretch/>
          </p:blipFill>
          <p:spPr>
            <a:xfrm>
              <a:off x="804946" y="1263590"/>
              <a:ext cx="1794617" cy="213242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736289" y="1786071"/>
              <a:ext cx="989677" cy="3503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9418" y="2106879"/>
              <a:ext cx="521307" cy="1663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86001" y="4174790"/>
              <a:ext cx="565461" cy="166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3928" y="2123799"/>
              <a:ext cx="683362" cy="2092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95314" y="2703133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7030A0"/>
                  </a:solidFill>
                  <a:latin typeface="+mn-ea"/>
                </a:rPr>
                <a:t>(1)</a:t>
              </a:r>
              <a:endParaRPr lang="ko-KR" altLang="en-US" sz="1600" b="1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5202" y="1504861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7030A0"/>
                  </a:solidFill>
                  <a:latin typeface="+mn-ea"/>
                </a:rPr>
                <a:t>(2)</a:t>
              </a:r>
              <a:endParaRPr lang="ko-KR" altLang="en-US" sz="1600" b="1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21239" y="1991250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7030A0"/>
                  </a:solidFill>
                  <a:latin typeface="+mn-ea"/>
                </a:rPr>
                <a:t>(3)</a:t>
              </a:r>
              <a:endParaRPr lang="ko-KR" altLang="en-US" sz="1600" b="1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0910" y="4088749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7030A0"/>
                  </a:solidFill>
                  <a:latin typeface="+mn-ea"/>
                </a:rPr>
                <a:t>(4)</a:t>
              </a:r>
              <a:endParaRPr lang="ko-KR" altLang="en-US" sz="1600" b="1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57192" y="18434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7030A0"/>
                  </a:solidFill>
                  <a:latin typeface="+mn-ea"/>
                </a:rPr>
                <a:t>(5)</a:t>
              </a:r>
              <a:endParaRPr lang="ko-KR" altLang="en-US" sz="1600" b="1" dirty="0">
                <a:solidFill>
                  <a:srgbClr val="7030A0"/>
                </a:solidFill>
                <a:latin typeface="+mn-ea"/>
              </a:endParaRPr>
            </a:p>
          </p:txBody>
        </p:sp>
      </p:grpSp>
      <p:cxnSp>
        <p:nvCxnSpPr>
          <p:cNvPr id="23" name="직선 화살표 연결선 22"/>
          <p:cNvCxnSpPr>
            <a:stCxn id="8" idx="3"/>
            <a:endCxn id="9" idx="1"/>
          </p:cNvCxnSpPr>
          <p:nvPr/>
        </p:nvCxnSpPr>
        <p:spPr>
          <a:xfrm flipV="1">
            <a:off x="7202360" y="3898068"/>
            <a:ext cx="698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15" y="96550"/>
            <a:ext cx="10229139" cy="91667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프로그램 작성 </a:t>
            </a:r>
            <a:r>
              <a:rPr lang="en-US" altLang="ko-KR" dirty="0" smtClean="0">
                <a:latin typeface="+mn-ea"/>
                <a:ea typeface="+mn-ea"/>
              </a:rPr>
              <a:t>&amp; </a:t>
            </a:r>
            <a:r>
              <a:rPr lang="ko-KR" altLang="en-US" dirty="0" smtClean="0">
                <a:latin typeface="+mn-ea"/>
                <a:ea typeface="+mn-ea"/>
              </a:rPr>
              <a:t>실행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이클립스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143274"/>
            <a:ext cx="11944608" cy="5230027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이클립스 설치 시 발생하는 오류 해결 방법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690876" y="2009139"/>
            <a:ext cx="3590925" cy="3498295"/>
            <a:chOff x="735650" y="1765019"/>
            <a:chExt cx="3590925" cy="34982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650" y="1765019"/>
              <a:ext cx="3590925" cy="287655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392964" y="4110527"/>
              <a:ext cx="1384419" cy="3332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폭발 1 8"/>
            <p:cNvSpPr/>
            <p:nvPr/>
          </p:nvSpPr>
          <p:spPr>
            <a:xfrm>
              <a:off x="1568554" y="4348914"/>
              <a:ext cx="1444239" cy="914400"/>
            </a:xfrm>
            <a:prstGeom prst="irregularSeal1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FF0000"/>
                  </a:solidFill>
                </a:rPr>
                <a:t>클릭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10754" y="1815901"/>
            <a:ext cx="6632538" cy="3263026"/>
            <a:chOff x="5062316" y="2479014"/>
            <a:chExt cx="6632538" cy="326302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2316" y="2479014"/>
              <a:ext cx="6632538" cy="326302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0477144" y="3512927"/>
              <a:ext cx="1093862" cy="5714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77144" y="4848667"/>
              <a:ext cx="1093862" cy="5714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14" idx="3"/>
            <a:endCxn id="16" idx="1"/>
          </p:cNvCxnSpPr>
          <p:nvPr/>
        </p:nvCxnSpPr>
        <p:spPr>
          <a:xfrm>
            <a:off x="4281801" y="3447414"/>
            <a:ext cx="92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9012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프로그램 작성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이클립스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3"/>
            <a:ext cx="4489172" cy="5230027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화면구성</a:t>
            </a:r>
            <a:endParaRPr lang="en-US" altLang="ko-KR" sz="2600" dirty="0" smtClean="0"/>
          </a:p>
          <a:p>
            <a:pPr lvl="1"/>
            <a:r>
              <a:rPr lang="ko-KR" altLang="en-US" sz="2600" dirty="0" err="1" smtClean="0"/>
              <a:t>퍼스펙티브</a:t>
            </a:r>
            <a:r>
              <a:rPr lang="ko-KR" altLang="en-US" sz="2600" dirty="0" smtClean="0"/>
              <a:t> </a:t>
            </a:r>
            <a:endParaRPr lang="ko-KR" altLang="en-US" sz="2600" dirty="0"/>
          </a:p>
          <a:p>
            <a:pPr lvl="2"/>
            <a:r>
              <a:rPr lang="ko-KR" altLang="en-US" sz="2600" dirty="0"/>
              <a:t>이클립스에서 표시되는 하나의 전체 화면 구성</a:t>
            </a:r>
            <a:endParaRPr lang="en-US" altLang="ko-KR" sz="2600" dirty="0"/>
          </a:p>
          <a:p>
            <a:pPr lvl="1"/>
            <a:r>
              <a:rPr lang="ko-KR" altLang="en-US" sz="2600" dirty="0"/>
              <a:t>뷰</a:t>
            </a:r>
            <a:endParaRPr lang="en-US" altLang="ko-KR" sz="2600" dirty="0"/>
          </a:p>
          <a:p>
            <a:pPr lvl="2"/>
            <a:r>
              <a:rPr lang="ko-KR" altLang="en-US" sz="2600" dirty="0" err="1"/>
              <a:t>퍼스펙티브</a:t>
            </a:r>
            <a:r>
              <a:rPr lang="ko-KR" altLang="en-US" sz="2600" dirty="0"/>
              <a:t> 화면을 구성하는 각각의 창</a:t>
            </a:r>
          </a:p>
          <a:p>
            <a:endParaRPr lang="ko-KR" altLang="en-US" sz="2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L:\2013 09 backup\2012 03 16(금) 자바 저술\2013 10 28(월) 절대자바 강의자료 작성\Chapter01\그림1-40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96" y="1410056"/>
            <a:ext cx="7244074" cy="458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프로그램 작성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이클립스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자바 프로젝트 생성 </a:t>
            </a:r>
            <a:r>
              <a:rPr lang="en-US" altLang="ko-KR" dirty="0" smtClean="0"/>
              <a:t>: [File] -&gt; [New] -&gt; [Java Project]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26204" y="1793881"/>
            <a:ext cx="11525751" cy="4626195"/>
            <a:chOff x="326204" y="1793881"/>
            <a:chExt cx="11525751" cy="4626195"/>
          </a:xfrm>
        </p:grpSpPr>
        <p:grpSp>
          <p:nvGrpSpPr>
            <p:cNvPr id="12" name="그룹 11"/>
            <p:cNvGrpSpPr/>
            <p:nvPr/>
          </p:nvGrpSpPr>
          <p:grpSpPr>
            <a:xfrm>
              <a:off x="326204" y="1793881"/>
              <a:ext cx="9723970" cy="4626195"/>
              <a:chOff x="841908" y="1793881"/>
              <a:chExt cx="9723970" cy="462619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r="35151"/>
              <a:stretch/>
            </p:blipFill>
            <p:spPr>
              <a:xfrm>
                <a:off x="841908" y="1829603"/>
                <a:ext cx="4524852" cy="4554753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0301" y="1793881"/>
                <a:ext cx="4735577" cy="4626195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6364094" y="2521009"/>
                <a:ext cx="555476" cy="2392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366760" y="4106979"/>
                <a:ext cx="46354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942" y="2852559"/>
              <a:ext cx="4025013" cy="297740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0895888" y="5477854"/>
              <a:ext cx="871671" cy="2905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7" idx="2"/>
              <a:endCxn id="13" idx="2"/>
            </p:cNvCxnSpPr>
            <p:nvPr/>
          </p:nvCxnSpPr>
          <p:spPr>
            <a:xfrm flipV="1">
              <a:off x="7682386" y="5829966"/>
              <a:ext cx="2157063" cy="59011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프로그램 작성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이클립스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/>
              <a:t>클래스 생성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30016" y="1615201"/>
            <a:ext cx="9793304" cy="4271105"/>
            <a:chOff x="530016" y="1615201"/>
            <a:chExt cx="9793304" cy="42711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16" y="1906839"/>
              <a:ext cx="5649438" cy="368782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632" y="1615201"/>
              <a:ext cx="3580688" cy="427110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409204" y="3067940"/>
              <a:ext cx="752030" cy="2050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07411" y="2985823"/>
              <a:ext cx="191590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클래스 이름 입력</a:t>
              </a:r>
              <a:endParaRPr lang="ko-KR" altLang="en-US"/>
            </a:p>
          </p:txBody>
        </p:sp>
        <p:cxnSp>
          <p:nvCxnSpPr>
            <p:cNvPr id="12" name="직선 화살표 연결선 11"/>
            <p:cNvCxnSpPr>
              <a:endCxn id="9" idx="3"/>
            </p:cNvCxnSpPr>
            <p:nvPr/>
          </p:nvCxnSpPr>
          <p:spPr>
            <a:xfrm flipH="1">
              <a:off x="8161234" y="3170489"/>
              <a:ext cx="2392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8904718" y="5571858"/>
              <a:ext cx="717846" cy="2478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7" idx="3"/>
              <a:endCxn id="8" idx="1"/>
            </p:cNvCxnSpPr>
            <p:nvPr/>
          </p:nvCxnSpPr>
          <p:spPr>
            <a:xfrm>
              <a:off x="6179454" y="3750753"/>
              <a:ext cx="5631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204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프로그램 작성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이클립스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3"/>
            <a:ext cx="4606183" cy="523002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err="1" smtClean="0"/>
              <a:t>실행문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9" y="1877619"/>
            <a:ext cx="6715570" cy="43837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62086" y="2674834"/>
            <a:ext cx="4982198" cy="2529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343742" y="1151819"/>
            <a:ext cx="4606183" cy="523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ko-KR" altLang="en-US" dirty="0" smtClean="0"/>
              <a:t>실행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7522490" y="1632286"/>
            <a:ext cx="4248685" cy="4784675"/>
            <a:chOff x="7522490" y="1632286"/>
            <a:chExt cx="4248685" cy="4784675"/>
          </a:xfrm>
        </p:grpSpPr>
        <p:grpSp>
          <p:nvGrpSpPr>
            <p:cNvPr id="23" name="그룹 22"/>
            <p:cNvGrpSpPr/>
            <p:nvPr/>
          </p:nvGrpSpPr>
          <p:grpSpPr>
            <a:xfrm>
              <a:off x="7522490" y="1632286"/>
              <a:ext cx="4248685" cy="2437220"/>
              <a:chOff x="7484691" y="2131563"/>
              <a:chExt cx="4248685" cy="243722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57670" b="75367"/>
              <a:stretch/>
            </p:blipFill>
            <p:spPr>
              <a:xfrm>
                <a:off x="7484691" y="2131563"/>
                <a:ext cx="3679863" cy="139785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8802168" y="2597921"/>
                <a:ext cx="452927" cy="2991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/>
              <a:srcRect l="38342" r="10464" b="85494"/>
              <a:stretch/>
            </p:blipFill>
            <p:spPr>
              <a:xfrm>
                <a:off x="7520298" y="3789509"/>
                <a:ext cx="4213078" cy="779274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7622849" y="4281443"/>
                <a:ext cx="4042160" cy="2221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48198" y="2562806"/>
                <a:ext cx="4539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(1)</a:t>
                </a:r>
                <a:endParaRPr lang="ko-KR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926987" y="3884840"/>
                <a:ext cx="4539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(2)</a:t>
                </a:r>
                <a:endParaRPr lang="ko-KR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2863" y="3598111"/>
              <a:ext cx="2247462" cy="2818850"/>
            </a:xfrm>
            <a:prstGeom prst="rect">
              <a:avLst/>
            </a:prstGeom>
          </p:spPr>
        </p:pic>
        <p:cxnSp>
          <p:nvCxnSpPr>
            <p:cNvPr id="26" name="꺾인 연결선 25"/>
            <p:cNvCxnSpPr>
              <a:stCxn id="19" idx="1"/>
              <a:endCxn id="24" idx="1"/>
            </p:cNvCxnSpPr>
            <p:nvPr/>
          </p:nvCxnSpPr>
          <p:spPr>
            <a:xfrm rot="10800000" flipH="1" flipV="1">
              <a:off x="7558097" y="3679868"/>
              <a:ext cx="1044766" cy="1327667"/>
            </a:xfrm>
            <a:prstGeom prst="bentConnector3">
              <a:avLst>
                <a:gd name="adj1" fmla="val -21880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9292894" y="6101697"/>
              <a:ext cx="757280" cy="280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37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프로그램 작성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이클립스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3"/>
            <a:ext cx="4606183" cy="523002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Console view</a:t>
            </a:r>
            <a:r>
              <a:rPr lang="ko-KR" altLang="en-US" dirty="0" smtClean="0"/>
              <a:t>로 결과 출력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5413" y="1922432"/>
            <a:ext cx="5394631" cy="4093807"/>
            <a:chOff x="489380" y="1836604"/>
            <a:chExt cx="6510471" cy="449101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80" y="1836604"/>
              <a:ext cx="6510471" cy="449101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27903" y="4768554"/>
              <a:ext cx="4871948" cy="135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3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오류가 있는 경우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0" y="1372135"/>
            <a:ext cx="6326720" cy="49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워크스페이스 변경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77" y="2662062"/>
            <a:ext cx="4837498" cy="2194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6" y="1273323"/>
            <a:ext cx="5495925" cy="4972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6025941" y="3759348"/>
            <a:ext cx="79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271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888</TotalTime>
  <Words>167</Words>
  <Application>Microsoft Office PowerPoint</Application>
  <PresentationFormat>와이드스크린</PresentationFormat>
  <Paragraphs>50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Palatino Linotype</vt:lpstr>
      <vt:lpstr>Gallery</vt:lpstr>
      <vt:lpstr>프로그램 작성 &amp; 실행</vt:lpstr>
      <vt:lpstr>프로그램 작성 &amp; 실행 - 이클립스</vt:lpstr>
      <vt:lpstr>프로그램 작성 &amp; 실행 - 이클립스</vt:lpstr>
      <vt:lpstr>프로그램 작성 &amp; 실행 - 이클립스</vt:lpstr>
      <vt:lpstr>프로그램 작성 &amp; 실행 - 이클립스</vt:lpstr>
      <vt:lpstr>프로그램 작성 &amp; 실행 - 이클립스</vt:lpstr>
      <vt:lpstr>프로그램 작성 &amp; 실행 - 이클립스</vt:lpstr>
      <vt:lpstr>오류가 있는 경우</vt:lpstr>
      <vt:lpstr>이클립스 사용 – 워크스페이스 변경</vt:lpstr>
      <vt:lpstr>이클립스 사용 – 글꼴과 크기 변경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165</cp:revision>
  <dcterms:created xsi:type="dcterms:W3CDTF">2020-03-05T03:10:27Z</dcterms:created>
  <dcterms:modified xsi:type="dcterms:W3CDTF">2020-03-18T10:44:16Z</dcterms:modified>
</cp:coreProperties>
</file>