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6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86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4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6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3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A0AE-D781-4AE2-8D58-D34C8D4AE51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A0AE-D781-4AE2-8D58-D34C8D4AE51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266E-8F36-427D-A3C4-29787B2DF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6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8HpMpnTpG0" TargetMode="External"/><Relationship Id="rId7" Type="http://schemas.openxmlformats.org/officeDocument/2006/relationships/hyperlink" Target="https://youtu.be/K2eKPMq3VOw" TargetMode="External"/><Relationship Id="rId2" Type="http://schemas.openxmlformats.org/officeDocument/2006/relationships/hyperlink" Target="https://youtu.be/HJtwcvWIC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jWWKEAz96R4" TargetMode="External"/><Relationship Id="rId5" Type="http://schemas.openxmlformats.org/officeDocument/2006/relationships/hyperlink" Target="https://youtu.be/_cvlk8e4LEE" TargetMode="External"/><Relationship Id="rId4" Type="http://schemas.openxmlformats.org/officeDocument/2006/relationships/hyperlink" Target="https://youtu.be/2wvnY5ei4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063" y="23449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8194" y="1690688"/>
            <a:ext cx="11678195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+mn-ea"/>
              </a:rPr>
              <a:t>서버 접속이 원활하지못한 </a:t>
            </a:r>
            <a:r>
              <a:rPr lang="ko-KR" altLang="en-US" dirty="0" smtClean="0">
                <a:latin typeface="+mn-ea"/>
              </a:rPr>
              <a:t>관계로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주차 </a:t>
            </a:r>
            <a:r>
              <a:rPr lang="ko-KR" altLang="en-US" dirty="0">
                <a:latin typeface="+mn-ea"/>
              </a:rPr>
              <a:t>비대면 강의는 다음과 같이 진행 합니다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+mn-ea"/>
              </a:rPr>
              <a:t>1. </a:t>
            </a:r>
            <a:r>
              <a:rPr lang="ko-KR" altLang="en-US" dirty="0">
                <a:latin typeface="+mn-ea"/>
              </a:rPr>
              <a:t>강의 자료는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학습자료실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학습목차</a:t>
            </a:r>
            <a:r>
              <a:rPr lang="en-US" altLang="ko-KR" dirty="0">
                <a:latin typeface="+mn-ea"/>
              </a:rPr>
              <a:t>] </a:t>
            </a:r>
            <a:r>
              <a:rPr lang="ko-KR" altLang="en-US" dirty="0">
                <a:latin typeface="+mn-ea"/>
              </a:rPr>
              <a:t>두 곳에 업로드 했습니다 </a:t>
            </a:r>
            <a:r>
              <a:rPr lang="ko-KR" altLang="en-US" dirty="0" smtClean="0">
                <a:latin typeface="+mn-ea"/>
              </a:rPr>
              <a:t> 편한 곳에서 </a:t>
            </a:r>
            <a:r>
              <a:rPr lang="ko-KR" altLang="en-US" dirty="0">
                <a:latin typeface="+mn-ea"/>
              </a:rPr>
              <a:t>다운로드 하시면 됩니다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업로드 된 자료와 관련한 동영상은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 err="1">
                <a:latin typeface="+mn-ea"/>
              </a:rPr>
              <a:t>학습자료실</a:t>
            </a:r>
            <a:r>
              <a:rPr lang="en-US" altLang="ko-KR" dirty="0" smtClean="0">
                <a:latin typeface="+mn-ea"/>
              </a:rPr>
              <a:t>]</a:t>
            </a:r>
            <a:r>
              <a:rPr lang="ko-KR" altLang="en-US" dirty="0" smtClean="0">
                <a:latin typeface="+mn-ea"/>
              </a:rPr>
              <a:t>과 두번째 슬라이드에 </a:t>
            </a:r>
            <a:r>
              <a:rPr lang="en-US" altLang="ko-KR" dirty="0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을 제시하였습니다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latin typeface="+mn-ea"/>
              </a:rPr>
              <a:t>3.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학습활동</a:t>
            </a:r>
            <a:r>
              <a:rPr lang="en-US" altLang="ko-KR" dirty="0">
                <a:latin typeface="+mn-ea"/>
              </a:rPr>
              <a:t>] -[</a:t>
            </a:r>
            <a:r>
              <a:rPr lang="ko-KR" altLang="en-US" dirty="0">
                <a:latin typeface="+mn-ea"/>
              </a:rPr>
              <a:t>과제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에 해당 주차 </a:t>
            </a:r>
            <a:r>
              <a:rPr lang="ko-KR" altLang="en-US" dirty="0" err="1">
                <a:latin typeface="+mn-ea"/>
              </a:rPr>
              <a:t>실습과제를</a:t>
            </a:r>
            <a:r>
              <a:rPr lang="ko-KR" altLang="en-US" dirty="0">
                <a:latin typeface="+mn-ea"/>
              </a:rPr>
              <a:t> 업로드 </a:t>
            </a:r>
            <a:r>
              <a:rPr lang="ko-KR" altLang="en-US" dirty="0" smtClean="0">
                <a:latin typeface="+mn-ea"/>
              </a:rPr>
              <a:t>했습니다  </a:t>
            </a:r>
            <a:r>
              <a:rPr lang="ko-KR" altLang="en-US" dirty="0">
                <a:latin typeface="+mn-ea"/>
              </a:rPr>
              <a:t>제출기간내에 제출하셔야 </a:t>
            </a:r>
            <a:r>
              <a:rPr lang="ko-KR" altLang="en-US" dirty="0" smtClean="0">
                <a:latin typeface="+mn-ea"/>
              </a:rPr>
              <a:t>출석 인정이 </a:t>
            </a:r>
            <a:r>
              <a:rPr lang="ko-KR" altLang="en-US" dirty="0">
                <a:latin typeface="+mn-ea"/>
              </a:rPr>
              <a:t>됩니다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>
                <a:latin typeface="+mn-ea"/>
              </a:rPr>
              <a:t>4. </a:t>
            </a:r>
            <a:r>
              <a:rPr lang="ko-KR" altLang="en-US" dirty="0">
                <a:latin typeface="+mn-ea"/>
              </a:rPr>
              <a:t>기타 모든 질문은 스마트 캠퍼스 쪽지로 보내주시기 바랍니다</a:t>
            </a:r>
          </a:p>
        </p:txBody>
      </p:sp>
    </p:spTree>
    <p:extLst>
      <p:ext uri="{BB962C8B-B14F-4D97-AF65-F5344CB8AC3E}">
        <p14:creationId xmlns:p14="http://schemas.microsoft.com/office/powerpoint/2010/main" val="113551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동영상 유튜브 </a:t>
            </a:r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44137" y="3288664"/>
            <a:ext cx="10515600" cy="29815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youtu.be/HJtwcvWICOw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youtu.be/R8HpMpnTpG0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youtu.be/2wvnY5ei4To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5"/>
              </a:rPr>
              <a:t>https://youtu.be/_</a:t>
            </a:r>
            <a:r>
              <a:rPr lang="en-US" altLang="ko-KR" dirty="0" smtClean="0">
                <a:hlinkClick r:id="rId5"/>
              </a:rPr>
              <a:t>cvlk8e4LEE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youtu.be/jWWKEAz96R4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7"/>
              </a:rPr>
              <a:t>https://</a:t>
            </a:r>
            <a:r>
              <a:rPr lang="en-US" altLang="ko-KR" dirty="0" smtClean="0">
                <a:hlinkClick r:id="rId7"/>
              </a:rPr>
              <a:t>youtu.be/K2eKPMq3VOw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4137" y="1660152"/>
            <a:ext cx="11299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제시된 </a:t>
            </a:r>
            <a:r>
              <a:rPr lang="en-US" altLang="ko-KR" dirty="0" err="1" smtClean="0">
                <a:latin typeface="+mn-ea"/>
              </a:rPr>
              <a:t>url</a:t>
            </a:r>
            <a:r>
              <a:rPr lang="ko-KR" altLang="en-US" dirty="0" smtClean="0">
                <a:latin typeface="+mn-ea"/>
              </a:rPr>
              <a:t>에서 오른쪽 버튼을 클릭한 후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ko-KR" altLang="en-US" dirty="0" err="1" smtClean="0">
                <a:latin typeface="+mn-ea"/>
              </a:rPr>
              <a:t>하이퍼</a:t>
            </a:r>
            <a:r>
              <a:rPr lang="ko-KR" altLang="en-US" dirty="0" smtClean="0">
                <a:latin typeface="+mn-ea"/>
              </a:rPr>
              <a:t> 링크 열기</a:t>
            </a:r>
            <a:r>
              <a:rPr lang="en-US" altLang="ko-KR" dirty="0" smtClean="0">
                <a:latin typeface="+mn-ea"/>
              </a:rPr>
              <a:t>”</a:t>
            </a:r>
            <a:r>
              <a:rPr lang="ko-KR" altLang="en-US" dirty="0" smtClean="0">
                <a:latin typeface="+mn-ea"/>
              </a:rPr>
              <a:t>를 선택하시면 유튜브 동영상으로 학습하 실 수 </a:t>
            </a:r>
            <a:r>
              <a:rPr lang="ko-KR" altLang="en-US" dirty="0" smtClean="0">
                <a:latin typeface="+mn-ea"/>
              </a:rPr>
              <a:t>있습니다</a:t>
            </a:r>
            <a:r>
              <a:rPr lang="en-US" altLang="ko-KR" dirty="0">
                <a:latin typeface="+mn-ea"/>
              </a:rPr>
              <a:t>.(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 err="1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을 웹 브라우저에 복사 </a:t>
            </a:r>
            <a:r>
              <a:rPr lang="en-US" altLang="ko-KR" dirty="0">
                <a:latin typeface="+mn-ea"/>
              </a:rPr>
              <a:t>&amp; </a:t>
            </a:r>
            <a:r>
              <a:rPr lang="ko-KR" altLang="en-US" dirty="0" err="1">
                <a:latin typeface="+mn-ea"/>
              </a:rPr>
              <a:t>붙여넣기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dirty="0" smtClean="0">
              <a:latin typeface="+mn-ea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동영상이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'</a:t>
            </a:r>
            <a:r>
              <a:rPr lang="ko-KR" altLang="en-US" b="1" dirty="0" err="1">
                <a:solidFill>
                  <a:srgbClr val="FF0000"/>
                </a:solidFill>
                <a:latin typeface="+mn-ea"/>
              </a:rPr>
              <a:t>일부공개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'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로 지정되어 있습니다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저작권 문제가 있을 수 있으니 개인학습용으로만 사용하시기 바랍니다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.)</a:t>
            </a:r>
            <a:endParaRPr lang="ko-KR" altLang="en-US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90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155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3주차 공지사항</vt:lpstr>
      <vt:lpstr>3주차 동영상 유튜브 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hallym</cp:lastModifiedBy>
  <cp:revision>19</cp:revision>
  <dcterms:created xsi:type="dcterms:W3CDTF">2020-03-20T02:50:31Z</dcterms:created>
  <dcterms:modified xsi:type="dcterms:W3CDTF">2020-03-26T06:57:28Z</dcterms:modified>
</cp:coreProperties>
</file>