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9iC4TB-CR0" TargetMode="External"/><Relationship Id="rId7" Type="http://schemas.openxmlformats.org/officeDocument/2006/relationships/hyperlink" Target="https://youtu.be/eqKR3Gwnj6g" TargetMode="External"/><Relationship Id="rId2" Type="http://schemas.openxmlformats.org/officeDocument/2006/relationships/hyperlink" Target="https://youtu.be/SvyP7O2R9k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ZrCNxDfNzQ" TargetMode="External"/><Relationship Id="rId5" Type="http://schemas.openxmlformats.org/officeDocument/2006/relationships/hyperlink" Target="https://youtu.be/ML2JSCnwNrk" TargetMode="External"/><Relationship Id="rId4" Type="http://schemas.openxmlformats.org/officeDocument/2006/relationships/hyperlink" Target="https://youtu.be/uJ7-kSQnLQ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063" y="23449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공지사항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8194" y="1690688"/>
            <a:ext cx="1167819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강의 자료는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학습자료실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학습목차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두 곳에 업로드 했습니다 </a:t>
            </a:r>
            <a:r>
              <a:rPr lang="ko-KR" altLang="en-US" dirty="0" smtClean="0">
                <a:latin typeface="+mn-ea"/>
              </a:rPr>
              <a:t> 편한 곳에서 </a:t>
            </a:r>
            <a:r>
              <a:rPr lang="ko-KR" altLang="en-US" dirty="0">
                <a:latin typeface="+mn-ea"/>
              </a:rPr>
              <a:t>다운로드 하시면 됩니다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업로드 된 자료와 관련한 동영상은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학습자료실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과 두번째 슬라이드에 </a:t>
            </a:r>
            <a:r>
              <a:rPr lang="en-US" altLang="ko-KR" dirty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제시하였습니다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학습활동</a:t>
            </a:r>
            <a:r>
              <a:rPr lang="en-US" altLang="ko-KR" dirty="0">
                <a:latin typeface="+mn-ea"/>
              </a:rPr>
              <a:t>] -[</a:t>
            </a:r>
            <a:r>
              <a:rPr lang="ko-KR" altLang="en-US" dirty="0">
                <a:latin typeface="+mn-ea"/>
              </a:rPr>
              <a:t>과제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 해당 주차 </a:t>
            </a:r>
            <a:r>
              <a:rPr lang="ko-KR" altLang="en-US" dirty="0" err="1">
                <a:latin typeface="+mn-ea"/>
              </a:rPr>
              <a:t>실습과제를</a:t>
            </a:r>
            <a:r>
              <a:rPr lang="ko-KR" altLang="en-US" dirty="0">
                <a:latin typeface="+mn-ea"/>
              </a:rPr>
              <a:t> 업로드 </a:t>
            </a:r>
            <a:r>
              <a:rPr lang="ko-KR" altLang="en-US" dirty="0" smtClean="0">
                <a:latin typeface="+mn-ea"/>
              </a:rPr>
              <a:t>했습니다  </a:t>
            </a:r>
            <a:r>
              <a:rPr lang="ko-KR" altLang="en-US" dirty="0">
                <a:latin typeface="+mn-ea"/>
              </a:rPr>
              <a:t>제출기간내에 제출하셔야 </a:t>
            </a:r>
            <a:r>
              <a:rPr lang="ko-KR" altLang="en-US" dirty="0" smtClean="0">
                <a:latin typeface="+mn-ea"/>
              </a:rPr>
              <a:t>출석 인정이 </a:t>
            </a:r>
            <a:r>
              <a:rPr lang="ko-KR" altLang="en-US" dirty="0">
                <a:latin typeface="+mn-ea"/>
              </a:rPr>
              <a:t>됩니다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기타 모든 질문은 스마트 캠퍼스 쪽지로 보내주시기 바랍니다</a:t>
            </a:r>
          </a:p>
        </p:txBody>
      </p:sp>
    </p:spTree>
    <p:extLst>
      <p:ext uri="{BB962C8B-B14F-4D97-AF65-F5344CB8AC3E}">
        <p14:creationId xmlns:p14="http://schemas.microsoft.com/office/powerpoint/2010/main" val="11355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44137" y="3288664"/>
            <a:ext cx="10515600" cy="29815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youtu.be/SvyP7O2R9k0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youtu.be/Y9iC4TB-CR0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youtu.be/uJ7-kSQnLQU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youtu.be/ML2JSCnwNrk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youtu.be/SZrCNxDfNzQ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youtu.be/eqKR3Gwnj6g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137" y="1660152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를 선택하시면 유튜브 동영상으로 학습하 실 수 있습니다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웹 브라우저에 복사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140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4주차 공지사항</vt:lpstr>
      <vt:lpstr>4주차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24</cp:revision>
  <dcterms:created xsi:type="dcterms:W3CDTF">2020-03-20T02:50:31Z</dcterms:created>
  <dcterms:modified xsi:type="dcterms:W3CDTF">2020-04-03T09:35:32Z</dcterms:modified>
</cp:coreProperties>
</file>