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6"/>
  </p:normalViewPr>
  <p:slideViewPr>
    <p:cSldViewPr snapToGrid="0" snapToObjects="1">
      <p:cViewPr varScale="1">
        <p:scale>
          <a:sx n="80" d="100"/>
          <a:sy n="8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4C34-4388-1446-9CD2-AEF4B0ACC5BD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0B97-71B9-6842-AE60-F49C428A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396" r="19876" b="37283"/>
          <a:stretch/>
        </p:blipFill>
        <p:spPr>
          <a:xfrm rot="19673766">
            <a:off x="5737594" y="368363"/>
            <a:ext cx="6421493" cy="598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81531"/>
            <a:ext cx="12192000" cy="576470"/>
          </a:xfrm>
          <a:prstGeom prst="rect">
            <a:avLst/>
          </a:prstGeom>
          <a:solidFill>
            <a:srgbClr val="6549A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96957" y="1024632"/>
            <a:ext cx="11308963" cy="4673599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3200" b="1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>1. </a:t>
            </a:r>
            <a:r>
              <a:rPr lang="en-US" sz="2800" b="1" dirty="0" smtClean="0">
                <a:latin typeface="+mn-lt"/>
                <a:ea typeface="Andale Mono" charset="0"/>
                <a:cs typeface="Andale Mono" charset="0"/>
              </a:rPr>
              <a:t>chapter </a:t>
            </a:r>
            <a:r>
              <a:rPr lang="en-US" sz="2800" b="1" dirty="0" smtClean="0">
                <a:latin typeface="+mn-lt"/>
                <a:ea typeface="Andale Mono" charset="0"/>
                <a:cs typeface="Andale Mono" charset="0"/>
              </a:rPr>
              <a:t>4.6.1 Lab</a:t>
            </a:r>
            <a:r>
              <a:rPr lang="en-US" sz="2800" dirty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>&amp; </a:t>
            </a:r>
            <a:r>
              <a:rPr lang="en-US" sz="2800" b="1" dirty="0" smtClean="0">
                <a:latin typeface="+mn-lt"/>
                <a:ea typeface="Andale Mono" charset="0"/>
                <a:cs typeface="Andale Mono" charset="0"/>
              </a:rPr>
              <a:t>chapter </a:t>
            </a:r>
            <a:r>
              <a:rPr lang="en-US" sz="2800" b="1" dirty="0" smtClean="0">
                <a:latin typeface="+mn-lt"/>
                <a:ea typeface="Andale Mono" charset="0"/>
                <a:cs typeface="Andale Mono" charset="0"/>
              </a:rPr>
              <a:t>4.6.2 Lab</a:t>
            </a: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2.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Binary 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데이터를 사용하여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dirty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altLang="ko-KR" sz="2800" dirty="0">
                <a:latin typeface="+mn-lt"/>
                <a:ea typeface="Andale Mono" charset="0"/>
                <a:cs typeface="Andale Mono" charset="0"/>
              </a:rPr>
            </a:b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1)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admin ~ </a:t>
            </a:r>
            <a:r>
              <a:rPr lang="en-US" altLang="ko-KR" sz="2800" dirty="0" err="1" smtClean="0">
                <a:latin typeface="+mn-lt"/>
                <a:ea typeface="Andale Mono" charset="0"/>
                <a:cs typeface="Andale Mono" charset="0"/>
              </a:rPr>
              <a:t>gre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, </a:t>
            </a:r>
            <a:r>
              <a:rPr lang="en-US" altLang="ko-KR" sz="2800" dirty="0" err="1" smtClean="0">
                <a:latin typeface="+mn-lt"/>
                <a:ea typeface="Andale Mono" charset="0"/>
                <a:cs typeface="Andale Mono" charset="0"/>
              </a:rPr>
              <a:t>gpa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, rank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의 로지스틱 모델을 구하여라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.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  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(test set: validation set = 7:3)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/>
            </a:r>
            <a:b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</a:b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2) 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계수를 해석하고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,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 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test set error rate</a:t>
            </a:r>
            <a:r>
              <a:rPr lang="ko-KR" altLang="en-US" sz="2800" dirty="0" smtClean="0">
                <a:latin typeface="+mn-lt"/>
                <a:ea typeface="Andale Mono" charset="0"/>
                <a:cs typeface="Andale Mono" charset="0"/>
              </a:rPr>
              <a:t>을 구하여라</a:t>
            </a:r>
            <a:r>
              <a:rPr lang="en-US" altLang="ko-KR" sz="2800" dirty="0" smtClean="0">
                <a:latin typeface="+mn-lt"/>
                <a:ea typeface="Andale Mono" charset="0"/>
                <a:cs typeface="Andale Mono" charset="0"/>
              </a:rPr>
              <a:t>.</a:t>
            </a:r>
            <a: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b="1" dirty="0" smtClean="0">
                <a:latin typeface="Apple Braille" charset="0"/>
                <a:ea typeface="Apple Braille" charset="0"/>
                <a:cs typeface="Apple Braille" charset="0"/>
              </a:rPr>
            </a:br>
            <a:endParaRPr lang="en-US" sz="3600" b="1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6281531"/>
            <a:ext cx="12026349" cy="576470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WEEK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4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									ASSIGNMENT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Apple Braille</vt:lpstr>
      <vt:lpstr>Calibri</vt:lpstr>
      <vt:lpstr>Calibri Light</vt:lpstr>
      <vt:lpstr>Arial</vt:lpstr>
      <vt:lpstr>Office Theme</vt:lpstr>
      <vt:lpstr> 1. chapter 4.6.1 Lab &amp; chapter 4.6.2 Lab  2. Binary 데이터를 사용하여  1) admin ~ gre, gpa, rank의 로지스틱 모델을 구하여라.      (test set: validation set = 7:3) 2) 계수를 해석하고, test set error rate을 구하여라.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 1) Reproduce chapter 6.5 Lab: Linear Regression (except 3.6.7)  2) Using Boston Dataset, follow instructions given in chapter 3.6 Lab. Carry out your own linear regression analysis. </dc:title>
  <dc:creator>SeoHyeong Jeong</dc:creator>
  <cp:lastModifiedBy>SeoHyeong Jeong</cp:lastModifiedBy>
  <cp:revision>7</cp:revision>
  <dcterms:created xsi:type="dcterms:W3CDTF">2018-03-05T04:19:05Z</dcterms:created>
  <dcterms:modified xsi:type="dcterms:W3CDTF">2018-04-05T05:58:08Z</dcterms:modified>
</cp:coreProperties>
</file>