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6"/>
  </p:normalViewPr>
  <p:slideViewPr>
    <p:cSldViewPr snapToGrid="0" snapToObjects="1">
      <p:cViewPr varScale="1">
        <p:scale>
          <a:sx n="80" d="100"/>
          <a:sy n="80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4C34-4388-1446-9CD2-AEF4B0ACC5B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396" r="19876" b="37283"/>
          <a:stretch/>
        </p:blipFill>
        <p:spPr>
          <a:xfrm rot="19673766">
            <a:off x="5737594" y="368363"/>
            <a:ext cx="6421493" cy="598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281531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96957" y="1024632"/>
            <a:ext cx="11308963" cy="4673599"/>
          </a:xfrm>
        </p:spPr>
        <p:txBody>
          <a:bodyPr anchor="ctr">
            <a:normAutofit fontScale="90000"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32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800" dirty="0" smtClean="0">
                <a:latin typeface="+mn-lt"/>
                <a:ea typeface="Andale Mono" charset="0"/>
                <a:cs typeface="Andale Mono" charset="0"/>
              </a:rPr>
              <a:t>1. </a:t>
            </a:r>
            <a:r>
              <a:rPr lang="en-US" sz="2800" b="1" dirty="0" smtClean="0">
                <a:latin typeface="+mn-lt"/>
                <a:ea typeface="Andale Mono" charset="0"/>
                <a:cs typeface="Andale Mono" charset="0"/>
              </a:rPr>
              <a:t>chapter </a:t>
            </a:r>
            <a:r>
              <a:rPr lang="en-US" altLang="ko-KR" sz="2800" b="1" dirty="0" smtClean="0">
                <a:latin typeface="+mn-lt"/>
                <a:ea typeface="Andale Mono" charset="0"/>
                <a:cs typeface="Andale Mono" charset="0"/>
              </a:rPr>
              <a:t>8.3.3</a:t>
            </a:r>
            <a:r>
              <a:rPr lang="ko-KR" altLang="en-US" sz="2800" b="1" dirty="0" smtClean="0">
                <a:latin typeface="+mn-lt"/>
                <a:ea typeface="Andale Mono" charset="0"/>
                <a:cs typeface="Andale Mono" charset="0"/>
              </a:rPr>
              <a:t> </a:t>
            </a:r>
            <a:r>
              <a:rPr lang="en-US" altLang="ko-KR" sz="2800" b="1" dirty="0" smtClean="0">
                <a:latin typeface="+mn-lt"/>
                <a:ea typeface="Andale Mono" charset="0"/>
                <a:cs typeface="Andale Mono" charset="0"/>
              </a:rPr>
              <a:t>Lab (</a:t>
            </a:r>
            <a:r>
              <a:rPr lang="ko-KR" altLang="en-US" sz="2800" b="1" dirty="0" smtClean="0">
                <a:latin typeface="+mn-lt"/>
                <a:ea typeface="Andale Mono" charset="0"/>
                <a:cs typeface="Andale Mono" charset="0"/>
              </a:rPr>
              <a:t>이 부분은 제출할 필요 없음</a:t>
            </a:r>
            <a:r>
              <a:rPr lang="en-US" altLang="ko-KR" sz="2800" b="1" dirty="0" smtClean="0">
                <a:latin typeface="+mn-lt"/>
                <a:ea typeface="Andale Mono" charset="0"/>
                <a:cs typeface="Andale Mono" charset="0"/>
              </a:rPr>
              <a:t>)</a:t>
            </a:r>
            <a:r>
              <a:rPr lang="en-US" sz="2800" dirty="0" smtClean="0">
                <a:latin typeface="+mn-lt"/>
                <a:ea typeface="Andale Mono" charset="0"/>
                <a:cs typeface="Andale Mono" charset="0"/>
              </a:rPr>
              <a:t/>
            </a:r>
            <a:br>
              <a:rPr lang="en-US" sz="2800" dirty="0" smtClean="0">
                <a:latin typeface="+mn-lt"/>
                <a:ea typeface="Andale Mono" charset="0"/>
                <a:cs typeface="Andale Mono" charset="0"/>
              </a:rPr>
            </a:br>
            <a:r>
              <a:rPr lang="en-US" sz="2800" dirty="0" smtClean="0">
                <a:latin typeface="+mn-lt"/>
                <a:ea typeface="Andale Mono" charset="0"/>
                <a:cs typeface="Andale Mono" charset="0"/>
              </a:rPr>
              <a:t/>
            </a:r>
            <a:br>
              <a:rPr lang="en-US" sz="2800" dirty="0" smtClean="0">
                <a:latin typeface="+mn-lt"/>
                <a:ea typeface="Andale Mono" charset="0"/>
                <a:cs typeface="Andale Mono" charset="0"/>
              </a:rPr>
            </a:br>
            <a:r>
              <a:rPr lang="en-US" sz="2800" dirty="0" smtClean="0">
                <a:latin typeface="+mn-lt"/>
                <a:ea typeface="Andale Mono" charset="0"/>
                <a:cs typeface="Andale Mono" charset="0"/>
              </a:rPr>
              <a:t/>
            </a:r>
            <a:br>
              <a:rPr lang="en-US" sz="2800" dirty="0" smtClean="0">
                <a:latin typeface="+mn-lt"/>
                <a:ea typeface="Andale Mono" charset="0"/>
                <a:cs typeface="Andale Mono" charset="0"/>
              </a:rPr>
            </a:b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2.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 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Boston Dataset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을 이용해서 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자신만의 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decision tree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와 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random forest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 모델을 만들어보자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. (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코드는 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chapter 8.3 lab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 부분 참고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)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/>
            </a:r>
            <a:b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</a:b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/>
            </a:r>
            <a:b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</a:b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* 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Y variable: </a:t>
            </a:r>
            <a:r>
              <a:rPr lang="en-US" altLang="ko-KR" sz="2800" dirty="0" err="1" smtClean="0">
                <a:latin typeface="+mn-lt"/>
                <a:ea typeface="Andale Mono" charset="0"/>
                <a:cs typeface="Andale Mono" charset="0"/>
              </a:rPr>
              <a:t>medv</a:t>
            </a:r>
            <a:r>
              <a:rPr lang="en-US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b="1" dirty="0" smtClean="0">
                <a:latin typeface="Apple Braille" charset="0"/>
                <a:ea typeface="Apple Braille" charset="0"/>
                <a:cs typeface="Apple Braille" charset="0"/>
              </a:rPr>
            </a:br>
            <a:endParaRPr lang="en-US" sz="3600" b="1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168" y="6281531"/>
            <a:ext cx="12026349" cy="576470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WEEK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8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										ASSIGNMENT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Andale Mono</vt:lpstr>
      <vt:lpstr>Apple Braille</vt:lpstr>
      <vt:lpstr>Arial</vt:lpstr>
      <vt:lpstr>Calibri</vt:lpstr>
      <vt:lpstr>Calibri Light</vt:lpstr>
      <vt:lpstr>Office Theme</vt:lpstr>
      <vt:lpstr> 1. chapter 8.3.3 Lab (이 부분은 제출할 필요 없음)   2. Boston Dataset을 이용해서 자신만의 decision tree와 random forest 모델을 만들어보자. (코드는 chapter 8.3 lab 부분 참고)  * Y variable: medv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Lab:  1) Reproduce chapter 6.5 Lab: Linear Regression (except 3.6.7)  2) Using Boston Dataset, follow instructions given in chapter 3.6 Lab. Carry out your own linear regression analysis. </dc:title>
  <dc:creator>SeoHyeong Jeong</dc:creator>
  <cp:lastModifiedBy>Jeong SeoHyeong</cp:lastModifiedBy>
  <cp:revision>11</cp:revision>
  <dcterms:created xsi:type="dcterms:W3CDTF">2018-03-05T04:19:05Z</dcterms:created>
  <dcterms:modified xsi:type="dcterms:W3CDTF">2018-05-10T07:08:49Z</dcterms:modified>
</cp:coreProperties>
</file>