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722"/>
  </p:normalViewPr>
  <p:slideViewPr>
    <p:cSldViewPr snapToGrid="0" snapToObjects="1">
      <p:cViewPr>
        <p:scale>
          <a:sx n="104" d="100"/>
          <a:sy n="104" d="100"/>
        </p:scale>
        <p:origin x="12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D11F6-DC66-3F48-A5F0-2D2AE203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2B1AD2-D0F2-F64C-BD5F-C6B4318A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D5198-6B7B-FD4D-8154-874CA61E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EF4-9F3A-9B4E-87C3-0FD535884582}" type="datetimeFigureOut">
              <a:rPr kumimoji="1" lang="ko-KR" altLang="en-US" smtClean="0"/>
              <a:t>2019. 8. 10.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42106-DF03-7047-8DE0-2E8D3AF3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4BB84-2082-6E4D-BEBE-0DEDA3EF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82E-386E-0446-B356-C6D012114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31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CBBB6-5954-B14E-8F8D-2B6DB207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10EA8-9DB4-884C-BD3B-ECE98191F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A3272-83B3-8449-BF48-1A898F31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EF4-9F3A-9B4E-87C3-0FD535884582}" type="datetimeFigureOut">
              <a:rPr kumimoji="1" lang="ko-KR" altLang="en-US" smtClean="0"/>
              <a:t>2019. 8. 10.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AE78E-5FD0-6F4C-A758-20776AD4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32737-B3E4-DA40-807F-02174609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82E-386E-0446-B356-C6D012114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94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C0D851-8F7C-2449-A4F4-0F21201F9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B784F5-88EE-2643-B592-CDE201462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33BFD-9B2B-4842-AA25-DC661ACA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EF4-9F3A-9B4E-87C3-0FD535884582}" type="datetimeFigureOut">
              <a:rPr kumimoji="1" lang="ko-KR" altLang="en-US" smtClean="0"/>
              <a:t>2019. 8. 10.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2BDC6-3B15-1A4F-ADB3-9B7C318B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97498-07C5-064E-89FD-17847774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82E-386E-0446-B356-C6D012114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430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EB85-1C4E-BC40-98E8-06DBB94B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00A29-9DA4-F948-B64B-3CC7D9D6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95FB6-4B4E-EF4F-A422-D930A687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EF4-9F3A-9B4E-87C3-0FD535884582}" type="datetimeFigureOut">
              <a:rPr kumimoji="1" lang="ko-KR" altLang="en-US" smtClean="0"/>
              <a:t>2019. 8. 10.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993F1-29D8-7349-AC71-34432088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CED01-9D97-BB4A-A900-35D0F344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82E-386E-0446-B356-C6D012114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578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76C81-FDD7-BB4E-AEAA-2D024062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38CAC-DAA1-BA4B-9EBE-FE199342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35ADC-0C7A-C941-915C-71B37292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EF4-9F3A-9B4E-87C3-0FD535884582}" type="datetimeFigureOut">
              <a:rPr kumimoji="1" lang="ko-KR" altLang="en-US" smtClean="0"/>
              <a:t>2019. 8. 10.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E7234-3437-A04C-BB9F-8D29B49D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D4F1A-9CB7-FB45-8050-6F212792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82E-386E-0446-B356-C6D012114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1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0551-1608-AF42-BE8C-59341DF0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31F33-E3DE-8D45-BDD3-5B7CD7E5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D5076-748C-034B-A3ED-2E6A69A1A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64B8B-B147-2342-9DD1-9AA971B3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EF4-9F3A-9B4E-87C3-0FD535884582}" type="datetimeFigureOut">
              <a:rPr kumimoji="1" lang="ko-KR" altLang="en-US" smtClean="0"/>
              <a:t>2019. 8. 10.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3D230-00F8-844F-B698-52494614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35683-1ED3-5E45-921F-B316A41B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82E-386E-0446-B356-C6D012114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61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8D7D8-C252-B140-809A-1E6A8FD2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B9087-B0B5-7E48-82F0-D7CCDFFD9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00DBE4-0DE5-7742-B095-B1058A2E2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1FD03B-B113-5E49-B883-F313B6DA2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324002-63A5-404C-8DDC-CB762B2CF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8C1B90-02C6-204E-A101-EE360972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EF4-9F3A-9B4E-87C3-0FD535884582}" type="datetimeFigureOut">
              <a:rPr kumimoji="1" lang="ko-KR" altLang="en-US" smtClean="0"/>
              <a:t>2019. 8. 10.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28AEE3-1331-A045-BCBE-2F40E7C3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BFA682-7015-5440-A7B0-D1D13297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82E-386E-0446-B356-C6D012114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284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736EF-F9CF-9D4C-86F1-D03E41AB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9E97E0-98A4-774B-8960-7AD7532C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EF4-9F3A-9B4E-87C3-0FD535884582}" type="datetimeFigureOut">
              <a:rPr kumimoji="1" lang="ko-KR" altLang="en-US" smtClean="0"/>
              <a:t>2019. 8. 10.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6391F9-4CCB-4245-8E83-61FA019E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DE76C-93F3-FB40-9ECD-3E2AC18B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82E-386E-0446-B356-C6D012114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23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D4958E-5428-634B-8483-3CD2BEE8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EF4-9F3A-9B4E-87C3-0FD535884582}" type="datetimeFigureOut">
              <a:rPr kumimoji="1" lang="ko-KR" altLang="en-US" smtClean="0"/>
              <a:t>2019. 8. 10.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5729EE-2EC5-6445-A302-BEB6676C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C14B5C-7B79-A74C-AF41-44BF3C94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82E-386E-0446-B356-C6D012114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455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0AC17-1C78-D14D-B657-4936B70C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33C48-55B4-524A-B110-3251967C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1A3DB-34E6-AF47-BFA2-45DB67DD9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403B5-38EB-C249-B075-878650CA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EF4-9F3A-9B4E-87C3-0FD535884582}" type="datetimeFigureOut">
              <a:rPr kumimoji="1" lang="ko-KR" altLang="en-US" smtClean="0"/>
              <a:t>2019. 8. 10.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32D56-39FE-284D-8058-28BDFDF9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DB7950-0ADF-0246-93B8-711657AA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82E-386E-0446-B356-C6D012114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348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D0891-B546-104D-84B2-47D7EDF0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DD302D-0551-EC46-8EE7-188AB100F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EE9A6-41AF-394C-BBD9-AD6DE713B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16A1B-4525-814F-A00E-373DE6DE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EF4-9F3A-9B4E-87C3-0FD535884582}" type="datetimeFigureOut">
              <a:rPr kumimoji="1" lang="ko-KR" altLang="en-US" smtClean="0"/>
              <a:t>2019. 8. 10.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07CA4-0857-2F48-938F-DA440A2F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3A92D-4699-4F4D-8854-EF3C2B6C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82E-386E-0446-B356-C6D012114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12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DE91B3-C212-794C-B0ED-9A3CD894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890F2-2A50-D849-A2FD-F6BE9177E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AC5A0-630F-AE4C-BEEC-DF6C5BF1E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6EF4-9F3A-9B4E-87C3-0FD535884582}" type="datetimeFigureOut">
              <a:rPr kumimoji="1" lang="ko-KR" altLang="en-US" smtClean="0"/>
              <a:t>2019. 8. 10.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6893C-6DF2-AD45-BE6F-B83DAC11A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83A4A-D297-2B44-9168-C799CCEF0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382E-386E-0446-B356-C6D012114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54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F8DC246-81FA-F741-AEF9-09F0768B6153}"/>
              </a:ext>
            </a:extLst>
          </p:cNvPr>
          <p:cNvSpPr/>
          <p:nvPr/>
        </p:nvSpPr>
        <p:spPr>
          <a:xfrm>
            <a:off x="550241" y="818874"/>
            <a:ext cx="11437167" cy="59201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016A9E4-F5A5-C745-A83F-A314B88148F3}"/>
              </a:ext>
            </a:extLst>
          </p:cNvPr>
          <p:cNvGrpSpPr/>
          <p:nvPr/>
        </p:nvGrpSpPr>
        <p:grpSpPr>
          <a:xfrm>
            <a:off x="860612" y="1358090"/>
            <a:ext cx="2689415" cy="537883"/>
            <a:chOff x="860612" y="869576"/>
            <a:chExt cx="2689415" cy="5378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55EA3DD-64B8-234F-90E9-267C58C856EC}"/>
                </a:ext>
              </a:extLst>
            </p:cNvPr>
            <p:cNvSpPr/>
            <p:nvPr/>
          </p:nvSpPr>
          <p:spPr>
            <a:xfrm>
              <a:off x="860612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5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349EE1-5F9C-9746-9EDC-B46431E6CC43}"/>
                </a:ext>
              </a:extLst>
            </p:cNvPr>
            <p:cNvSpPr/>
            <p:nvPr/>
          </p:nvSpPr>
          <p:spPr>
            <a:xfrm>
              <a:off x="1398495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7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7A9D45-6BB8-DA43-AC75-51505E52CCCD}"/>
                </a:ext>
              </a:extLst>
            </p:cNvPr>
            <p:cNvSpPr/>
            <p:nvPr/>
          </p:nvSpPr>
          <p:spPr>
            <a:xfrm>
              <a:off x="1936378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4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E290F1-CD4F-494C-9A44-6FCFD855A5AF}"/>
                </a:ext>
              </a:extLst>
            </p:cNvPr>
            <p:cNvSpPr/>
            <p:nvPr/>
          </p:nvSpPr>
          <p:spPr>
            <a:xfrm>
              <a:off x="2474261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2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8C8F95-3421-EF46-A50C-D44866708E69}"/>
                </a:ext>
              </a:extLst>
            </p:cNvPr>
            <p:cNvSpPr/>
            <p:nvPr/>
          </p:nvSpPr>
          <p:spPr>
            <a:xfrm>
              <a:off x="3012144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1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672B5F-15E6-7C40-B039-FBDC4BF5D424}"/>
              </a:ext>
            </a:extLst>
          </p:cNvPr>
          <p:cNvGrpSpPr/>
          <p:nvPr/>
        </p:nvGrpSpPr>
        <p:grpSpPr>
          <a:xfrm>
            <a:off x="860611" y="2503331"/>
            <a:ext cx="2689415" cy="537883"/>
            <a:chOff x="860612" y="869576"/>
            <a:chExt cx="2689415" cy="5378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4830CD2-A38F-6C4D-BE60-8F70301DDABF}"/>
                </a:ext>
              </a:extLst>
            </p:cNvPr>
            <p:cNvSpPr/>
            <p:nvPr/>
          </p:nvSpPr>
          <p:spPr>
            <a:xfrm>
              <a:off x="860612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5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6794F14-6E1F-4C46-9D8E-36F17C416923}"/>
                </a:ext>
              </a:extLst>
            </p:cNvPr>
            <p:cNvSpPr/>
            <p:nvPr/>
          </p:nvSpPr>
          <p:spPr>
            <a:xfrm>
              <a:off x="1398495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4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4694E3E-CEEB-FA4D-B449-A99DC7B81311}"/>
                </a:ext>
              </a:extLst>
            </p:cNvPr>
            <p:cNvSpPr/>
            <p:nvPr/>
          </p:nvSpPr>
          <p:spPr>
            <a:xfrm>
              <a:off x="1936378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2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B137C6D-DEE1-E547-B181-8735257E083B}"/>
                </a:ext>
              </a:extLst>
            </p:cNvPr>
            <p:cNvSpPr/>
            <p:nvPr/>
          </p:nvSpPr>
          <p:spPr>
            <a:xfrm>
              <a:off x="2474261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1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E0A40F-3834-BB48-A3E1-CBF922F7884A}"/>
                </a:ext>
              </a:extLst>
            </p:cNvPr>
            <p:cNvSpPr/>
            <p:nvPr/>
          </p:nvSpPr>
          <p:spPr>
            <a:xfrm>
              <a:off x="3012144" y="869576"/>
              <a:ext cx="537883" cy="5378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7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2FACED-F27A-AC46-97F2-CD7901182D50}"/>
              </a:ext>
            </a:extLst>
          </p:cNvPr>
          <p:cNvGrpSpPr/>
          <p:nvPr/>
        </p:nvGrpSpPr>
        <p:grpSpPr>
          <a:xfrm>
            <a:off x="860610" y="3648572"/>
            <a:ext cx="2689415" cy="537883"/>
            <a:chOff x="860612" y="869576"/>
            <a:chExt cx="2689415" cy="53788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04179EA-F8C5-0C4C-BE6F-B4E8710892B4}"/>
                </a:ext>
              </a:extLst>
            </p:cNvPr>
            <p:cNvSpPr/>
            <p:nvPr/>
          </p:nvSpPr>
          <p:spPr>
            <a:xfrm>
              <a:off x="860612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4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BBCE80E-591C-B14C-B047-1743F3710801}"/>
                </a:ext>
              </a:extLst>
            </p:cNvPr>
            <p:cNvSpPr/>
            <p:nvPr/>
          </p:nvSpPr>
          <p:spPr>
            <a:xfrm>
              <a:off x="1398495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2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38DACFA-D7CD-044E-A2C8-661BBD4381B5}"/>
                </a:ext>
              </a:extLst>
            </p:cNvPr>
            <p:cNvSpPr/>
            <p:nvPr/>
          </p:nvSpPr>
          <p:spPr>
            <a:xfrm>
              <a:off x="1936378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1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07D4F1-9BB0-8343-AF1E-B6E828C50A92}"/>
                </a:ext>
              </a:extLst>
            </p:cNvPr>
            <p:cNvSpPr/>
            <p:nvPr/>
          </p:nvSpPr>
          <p:spPr>
            <a:xfrm>
              <a:off x="2474261" y="869576"/>
              <a:ext cx="537883" cy="5378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5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74CBC03-30D9-8449-A284-3FDC1C42D121}"/>
                </a:ext>
              </a:extLst>
            </p:cNvPr>
            <p:cNvSpPr/>
            <p:nvPr/>
          </p:nvSpPr>
          <p:spPr>
            <a:xfrm>
              <a:off x="3012144" y="869576"/>
              <a:ext cx="537883" cy="5378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7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B8B6DA-9624-E149-A835-A3359C18CDCB}"/>
              </a:ext>
            </a:extLst>
          </p:cNvPr>
          <p:cNvGrpSpPr/>
          <p:nvPr/>
        </p:nvGrpSpPr>
        <p:grpSpPr>
          <a:xfrm>
            <a:off x="860610" y="4793813"/>
            <a:ext cx="2689415" cy="537883"/>
            <a:chOff x="860612" y="869576"/>
            <a:chExt cx="2689415" cy="53788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AF99D79-0EA0-6B4E-85A3-59F50730CBA0}"/>
                </a:ext>
              </a:extLst>
            </p:cNvPr>
            <p:cNvSpPr/>
            <p:nvPr/>
          </p:nvSpPr>
          <p:spPr>
            <a:xfrm>
              <a:off x="860612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2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EDD1565-72E7-CD4E-9E2D-A478D54CC0E1}"/>
                </a:ext>
              </a:extLst>
            </p:cNvPr>
            <p:cNvSpPr/>
            <p:nvPr/>
          </p:nvSpPr>
          <p:spPr>
            <a:xfrm>
              <a:off x="1398495" y="869576"/>
              <a:ext cx="537883" cy="537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1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573218E-A748-324B-9C67-C4244B3D5287}"/>
                </a:ext>
              </a:extLst>
            </p:cNvPr>
            <p:cNvSpPr/>
            <p:nvPr/>
          </p:nvSpPr>
          <p:spPr>
            <a:xfrm>
              <a:off x="1936378" y="869576"/>
              <a:ext cx="537883" cy="5378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4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261E71-17B1-E047-BDCF-C0A52345DC4B}"/>
                </a:ext>
              </a:extLst>
            </p:cNvPr>
            <p:cNvSpPr/>
            <p:nvPr/>
          </p:nvSpPr>
          <p:spPr>
            <a:xfrm>
              <a:off x="2474261" y="869576"/>
              <a:ext cx="537883" cy="5378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5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6652FD6-5236-5F44-BD9B-CA2B72F4100C}"/>
                </a:ext>
              </a:extLst>
            </p:cNvPr>
            <p:cNvSpPr/>
            <p:nvPr/>
          </p:nvSpPr>
          <p:spPr>
            <a:xfrm>
              <a:off x="3012144" y="869576"/>
              <a:ext cx="537883" cy="5378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7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BEFFE70-D6A1-A544-B656-C81B56EE2430}"/>
              </a:ext>
            </a:extLst>
          </p:cNvPr>
          <p:cNvGrpSpPr/>
          <p:nvPr/>
        </p:nvGrpSpPr>
        <p:grpSpPr>
          <a:xfrm>
            <a:off x="860610" y="5939055"/>
            <a:ext cx="2689415" cy="537883"/>
            <a:chOff x="860612" y="869576"/>
            <a:chExt cx="2689415" cy="53788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F0A1294-23DB-B541-878F-52A73323903D}"/>
                </a:ext>
              </a:extLst>
            </p:cNvPr>
            <p:cNvSpPr/>
            <p:nvPr/>
          </p:nvSpPr>
          <p:spPr>
            <a:xfrm>
              <a:off x="860612" y="869576"/>
              <a:ext cx="537883" cy="5378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1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A2E5251-C61B-494C-9BA9-322C4594F8BD}"/>
                </a:ext>
              </a:extLst>
            </p:cNvPr>
            <p:cNvSpPr/>
            <p:nvPr/>
          </p:nvSpPr>
          <p:spPr>
            <a:xfrm>
              <a:off x="1398495" y="869576"/>
              <a:ext cx="537883" cy="5378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2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377202F-E003-824E-AF84-69FF48EC991A}"/>
                </a:ext>
              </a:extLst>
            </p:cNvPr>
            <p:cNvSpPr/>
            <p:nvPr/>
          </p:nvSpPr>
          <p:spPr>
            <a:xfrm>
              <a:off x="1936378" y="869576"/>
              <a:ext cx="537883" cy="5378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4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A9C1EF-0286-7549-8E17-BBD5D67B5111}"/>
                </a:ext>
              </a:extLst>
            </p:cNvPr>
            <p:cNvSpPr/>
            <p:nvPr/>
          </p:nvSpPr>
          <p:spPr>
            <a:xfrm>
              <a:off x="2474261" y="869576"/>
              <a:ext cx="537883" cy="5378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5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3F610CE-F6E4-4F41-9FDD-6B0647F40690}"/>
                </a:ext>
              </a:extLst>
            </p:cNvPr>
            <p:cNvSpPr/>
            <p:nvPr/>
          </p:nvSpPr>
          <p:spPr>
            <a:xfrm>
              <a:off x="3012144" y="869576"/>
              <a:ext cx="537883" cy="5378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7</a:t>
              </a:r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</p:grpSp>
      <p:sp>
        <p:nvSpPr>
          <p:cNvPr id="41" name="호 40">
            <a:extLst>
              <a:ext uri="{FF2B5EF4-FFF2-40B4-BE49-F238E27FC236}">
                <a16:creationId xmlns:a16="http://schemas.microsoft.com/office/drawing/2014/main" id="{DC68D0C2-6191-2C4E-9FB1-D518CF7C94AA}"/>
              </a:ext>
            </a:extLst>
          </p:cNvPr>
          <p:cNvSpPr/>
          <p:nvPr/>
        </p:nvSpPr>
        <p:spPr>
          <a:xfrm>
            <a:off x="3344183" y="1782426"/>
            <a:ext cx="834451" cy="834451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호 42">
            <a:extLst>
              <a:ext uri="{FF2B5EF4-FFF2-40B4-BE49-F238E27FC236}">
                <a16:creationId xmlns:a16="http://schemas.microsoft.com/office/drawing/2014/main" id="{6E7ABA11-99CF-1649-8A8F-4D04E5D178DC}"/>
              </a:ext>
            </a:extLst>
          </p:cNvPr>
          <p:cNvSpPr/>
          <p:nvPr/>
        </p:nvSpPr>
        <p:spPr>
          <a:xfrm>
            <a:off x="3344183" y="2927667"/>
            <a:ext cx="834451" cy="834451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호 43">
            <a:extLst>
              <a:ext uri="{FF2B5EF4-FFF2-40B4-BE49-F238E27FC236}">
                <a16:creationId xmlns:a16="http://schemas.microsoft.com/office/drawing/2014/main" id="{AFBE760B-894D-2240-861E-80B1AE4FE096}"/>
              </a:ext>
            </a:extLst>
          </p:cNvPr>
          <p:cNvSpPr/>
          <p:nvPr/>
        </p:nvSpPr>
        <p:spPr>
          <a:xfrm>
            <a:off x="3344183" y="4072908"/>
            <a:ext cx="834451" cy="834451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호 44">
            <a:extLst>
              <a:ext uri="{FF2B5EF4-FFF2-40B4-BE49-F238E27FC236}">
                <a16:creationId xmlns:a16="http://schemas.microsoft.com/office/drawing/2014/main" id="{A7569817-3780-BB4F-8F12-A5191BE50F0F}"/>
              </a:ext>
            </a:extLst>
          </p:cNvPr>
          <p:cNvSpPr/>
          <p:nvPr/>
        </p:nvSpPr>
        <p:spPr>
          <a:xfrm>
            <a:off x="3344183" y="5241010"/>
            <a:ext cx="834451" cy="834451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C79A8F-7C3D-564A-8EB3-359795D4A059}"/>
              </a:ext>
            </a:extLst>
          </p:cNvPr>
          <p:cNvSpPr/>
          <p:nvPr/>
        </p:nvSpPr>
        <p:spPr>
          <a:xfrm>
            <a:off x="1548948" y="818874"/>
            <a:ext cx="1312737" cy="537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바깥 </a:t>
            </a:r>
            <a:r>
              <a:rPr kumimoji="1"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반복문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5A67B0B8-0179-C24A-8763-1A31C10DDC26}"/>
              </a:ext>
            </a:extLst>
          </p:cNvPr>
          <p:cNvGrpSpPr/>
          <p:nvPr/>
        </p:nvGrpSpPr>
        <p:grpSpPr>
          <a:xfrm>
            <a:off x="4353210" y="1893691"/>
            <a:ext cx="6619590" cy="650622"/>
            <a:chOff x="4353210" y="1405177"/>
            <a:chExt cx="6619590" cy="65062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DFCA981-C039-834E-81C3-71E850B332EB}"/>
                </a:ext>
              </a:extLst>
            </p:cNvPr>
            <p:cNvSpPr/>
            <p:nvPr/>
          </p:nvSpPr>
          <p:spPr>
            <a:xfrm>
              <a:off x="4353210" y="1405177"/>
              <a:ext cx="6619590" cy="65062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C9492B78-6426-424A-AA35-1E65B0510A20}"/>
                </a:ext>
              </a:extLst>
            </p:cNvPr>
            <p:cNvGrpSpPr/>
            <p:nvPr/>
          </p:nvGrpSpPr>
          <p:grpSpPr>
            <a:xfrm>
              <a:off x="4492700" y="1535501"/>
              <a:ext cx="6302552" cy="404789"/>
              <a:chOff x="4492700" y="1535501"/>
              <a:chExt cx="6302552" cy="404789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0EE3E86-292F-6A44-8B0E-09D17C5B835C}"/>
                  </a:ext>
                </a:extLst>
              </p:cNvPr>
              <p:cNvGrpSpPr/>
              <p:nvPr/>
            </p:nvGrpSpPr>
            <p:grpSpPr>
              <a:xfrm>
                <a:off x="4492700" y="1535501"/>
                <a:ext cx="1118960" cy="223726"/>
                <a:chOff x="4635933" y="1211579"/>
                <a:chExt cx="1756882" cy="351273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ABFAFAD-12EC-064C-A708-9F5FEC21E462}"/>
                    </a:ext>
                  </a:extLst>
                </p:cNvPr>
                <p:cNvSpPr/>
                <p:nvPr/>
              </p:nvSpPr>
              <p:spPr>
                <a:xfrm>
                  <a:off x="4635933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5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5A0F5A9C-873F-564D-B12A-F7E83B778741}"/>
                    </a:ext>
                  </a:extLst>
                </p:cNvPr>
                <p:cNvSpPr/>
                <p:nvPr/>
              </p:nvSpPr>
              <p:spPr>
                <a:xfrm>
                  <a:off x="4987335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7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CA5A4AE-CE2E-3B49-B96B-33F7E00F7598}"/>
                    </a:ext>
                  </a:extLst>
                </p:cNvPr>
                <p:cNvSpPr/>
                <p:nvPr/>
              </p:nvSpPr>
              <p:spPr>
                <a:xfrm>
                  <a:off x="5338737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4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F019C46-DDDE-8D4D-A42B-D21FA8AFE010}"/>
                    </a:ext>
                  </a:extLst>
                </p:cNvPr>
                <p:cNvSpPr/>
                <p:nvPr/>
              </p:nvSpPr>
              <p:spPr>
                <a:xfrm>
                  <a:off x="5690139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2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9E8A3E43-D31C-2A4B-96B4-1A21007D7559}"/>
                    </a:ext>
                  </a:extLst>
                </p:cNvPr>
                <p:cNvSpPr/>
                <p:nvPr/>
              </p:nvSpPr>
              <p:spPr>
                <a:xfrm>
                  <a:off x="6041542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1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DB787666-80D3-6D43-8E94-D2BCCB3C1949}"/>
                  </a:ext>
                </a:extLst>
              </p:cNvPr>
              <p:cNvGrpSpPr/>
              <p:nvPr/>
            </p:nvGrpSpPr>
            <p:grpSpPr>
              <a:xfrm>
                <a:off x="6218356" y="1535501"/>
                <a:ext cx="1118960" cy="223726"/>
                <a:chOff x="4635933" y="1211579"/>
                <a:chExt cx="1756882" cy="351273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1E41263B-C85E-7140-A3DC-61C70E0EA2E6}"/>
                    </a:ext>
                  </a:extLst>
                </p:cNvPr>
                <p:cNvSpPr/>
                <p:nvPr/>
              </p:nvSpPr>
              <p:spPr>
                <a:xfrm>
                  <a:off x="4635933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5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C370939-010A-DC44-8D21-8F26FA2A96E6}"/>
                    </a:ext>
                  </a:extLst>
                </p:cNvPr>
                <p:cNvSpPr/>
                <p:nvPr/>
              </p:nvSpPr>
              <p:spPr>
                <a:xfrm>
                  <a:off x="4987335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7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68BDB267-1FC9-A44B-AA52-D4AC4DE4F23D}"/>
                    </a:ext>
                  </a:extLst>
                </p:cNvPr>
                <p:cNvSpPr/>
                <p:nvPr/>
              </p:nvSpPr>
              <p:spPr>
                <a:xfrm>
                  <a:off x="5338737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4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56CF94ED-846D-7A42-AC0B-FBA00E4E4080}"/>
                    </a:ext>
                  </a:extLst>
                </p:cNvPr>
                <p:cNvSpPr/>
                <p:nvPr/>
              </p:nvSpPr>
              <p:spPr>
                <a:xfrm>
                  <a:off x="5690139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2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EAAF6A6D-4331-F04E-BF02-A9DADFA7D2F7}"/>
                    </a:ext>
                  </a:extLst>
                </p:cNvPr>
                <p:cNvSpPr/>
                <p:nvPr/>
              </p:nvSpPr>
              <p:spPr>
                <a:xfrm>
                  <a:off x="6041542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1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29B733A-B376-9A4F-8F1D-61F315914BA9}"/>
                  </a:ext>
                </a:extLst>
              </p:cNvPr>
              <p:cNvGrpSpPr/>
              <p:nvPr/>
            </p:nvGrpSpPr>
            <p:grpSpPr>
              <a:xfrm>
                <a:off x="7947283" y="1539232"/>
                <a:ext cx="1118960" cy="223726"/>
                <a:chOff x="4635933" y="1211579"/>
                <a:chExt cx="1756882" cy="351273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9F34627-9BF5-CD4E-8974-2B3767233368}"/>
                    </a:ext>
                  </a:extLst>
                </p:cNvPr>
                <p:cNvSpPr/>
                <p:nvPr/>
              </p:nvSpPr>
              <p:spPr>
                <a:xfrm>
                  <a:off x="4635933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5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12A1A45-C6ED-6841-B0B4-89832C313F65}"/>
                    </a:ext>
                  </a:extLst>
                </p:cNvPr>
                <p:cNvSpPr/>
                <p:nvPr/>
              </p:nvSpPr>
              <p:spPr>
                <a:xfrm>
                  <a:off x="4987335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4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73091D8F-6FAB-1D4F-9883-E099288059F8}"/>
                    </a:ext>
                  </a:extLst>
                </p:cNvPr>
                <p:cNvSpPr/>
                <p:nvPr/>
              </p:nvSpPr>
              <p:spPr>
                <a:xfrm>
                  <a:off x="5338737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7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5A8A2EEE-99D4-164A-BDA8-9A490A78FFE9}"/>
                    </a:ext>
                  </a:extLst>
                </p:cNvPr>
                <p:cNvSpPr/>
                <p:nvPr/>
              </p:nvSpPr>
              <p:spPr>
                <a:xfrm>
                  <a:off x="5690139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2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9DE60352-70AB-4845-8CED-20FA7DDE1884}"/>
                    </a:ext>
                  </a:extLst>
                </p:cNvPr>
                <p:cNvSpPr/>
                <p:nvPr/>
              </p:nvSpPr>
              <p:spPr>
                <a:xfrm>
                  <a:off x="6041542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1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C1214CAA-B925-354F-A6A2-B57E9713C971}"/>
                  </a:ext>
                </a:extLst>
              </p:cNvPr>
              <p:cNvGrpSpPr/>
              <p:nvPr/>
            </p:nvGrpSpPr>
            <p:grpSpPr>
              <a:xfrm>
                <a:off x="9676292" y="1535501"/>
                <a:ext cx="1118960" cy="223726"/>
                <a:chOff x="4635933" y="1211579"/>
                <a:chExt cx="1756882" cy="351273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0CFCF59-60EF-194D-A838-12C55145D6BC}"/>
                    </a:ext>
                  </a:extLst>
                </p:cNvPr>
                <p:cNvSpPr/>
                <p:nvPr/>
              </p:nvSpPr>
              <p:spPr>
                <a:xfrm>
                  <a:off x="4635933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5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734BA9BC-41E1-8B4C-A05A-7BE11152F3AC}"/>
                    </a:ext>
                  </a:extLst>
                </p:cNvPr>
                <p:cNvSpPr/>
                <p:nvPr/>
              </p:nvSpPr>
              <p:spPr>
                <a:xfrm>
                  <a:off x="4987335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4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6CCD1988-9B6D-6A48-843D-6CA4DC21EC67}"/>
                    </a:ext>
                  </a:extLst>
                </p:cNvPr>
                <p:cNvSpPr/>
                <p:nvPr/>
              </p:nvSpPr>
              <p:spPr>
                <a:xfrm>
                  <a:off x="5338737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2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66A1E3B-A0F7-3743-B80E-FE982A324516}"/>
                    </a:ext>
                  </a:extLst>
                </p:cNvPr>
                <p:cNvSpPr/>
                <p:nvPr/>
              </p:nvSpPr>
              <p:spPr>
                <a:xfrm>
                  <a:off x="5690139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7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50AEDDE3-DD4D-6E41-A669-E1DA75A77436}"/>
                    </a:ext>
                  </a:extLst>
                </p:cNvPr>
                <p:cNvSpPr/>
                <p:nvPr/>
              </p:nvSpPr>
              <p:spPr>
                <a:xfrm>
                  <a:off x="6041542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1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</p:grp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43278C33-C901-AB49-8F24-C5F4DCA385EB}"/>
                  </a:ext>
                </a:extLst>
              </p:cNvPr>
              <p:cNvCxnSpPr/>
              <p:nvPr/>
            </p:nvCxnSpPr>
            <p:spPr>
              <a:xfrm>
                <a:off x="5736921" y="1640910"/>
                <a:ext cx="359079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호 73">
                <a:extLst>
                  <a:ext uri="{FF2B5EF4-FFF2-40B4-BE49-F238E27FC236}">
                    <a16:creationId xmlns:a16="http://schemas.microsoft.com/office/drawing/2014/main" id="{F352E8B3-C7C2-A347-8ECD-7B44B8E1CE52}"/>
                  </a:ext>
                </a:extLst>
              </p:cNvPr>
              <p:cNvSpPr/>
              <p:nvPr/>
            </p:nvSpPr>
            <p:spPr>
              <a:xfrm rot="5400000">
                <a:off x="6551912" y="1712833"/>
                <a:ext cx="223726" cy="223726"/>
              </a:xfrm>
              <a:prstGeom prst="arc">
                <a:avLst>
                  <a:gd name="adj1" fmla="val 16200000"/>
                  <a:gd name="adj2" fmla="val 5366794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5" name="호 74">
                <a:extLst>
                  <a:ext uri="{FF2B5EF4-FFF2-40B4-BE49-F238E27FC236}">
                    <a16:creationId xmlns:a16="http://schemas.microsoft.com/office/drawing/2014/main" id="{F4BFFBA3-4E5B-5444-ACC8-84C3413F9F54}"/>
                  </a:ext>
                </a:extLst>
              </p:cNvPr>
              <p:cNvSpPr/>
              <p:nvPr/>
            </p:nvSpPr>
            <p:spPr>
              <a:xfrm rot="5400000">
                <a:off x="8506845" y="1716564"/>
                <a:ext cx="223726" cy="223726"/>
              </a:xfrm>
              <a:prstGeom prst="arc">
                <a:avLst>
                  <a:gd name="adj1" fmla="val 16200000"/>
                  <a:gd name="adj2" fmla="val 5366794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1809A930-CCD7-B14E-9B41-C027F02E62A5}"/>
                  </a:ext>
                </a:extLst>
              </p:cNvPr>
              <p:cNvCxnSpPr/>
              <p:nvPr/>
            </p:nvCxnSpPr>
            <p:spPr>
              <a:xfrm>
                <a:off x="7462760" y="1650595"/>
                <a:ext cx="359079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F76571ED-67FF-C34A-988E-54D839204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3440" y="1647364"/>
                <a:ext cx="359079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호 78">
                <a:extLst>
                  <a:ext uri="{FF2B5EF4-FFF2-40B4-BE49-F238E27FC236}">
                    <a16:creationId xmlns:a16="http://schemas.microsoft.com/office/drawing/2014/main" id="{E75B619A-C5AF-464B-8C13-B330640BED11}"/>
                  </a:ext>
                </a:extLst>
              </p:cNvPr>
              <p:cNvSpPr/>
              <p:nvPr/>
            </p:nvSpPr>
            <p:spPr>
              <a:xfrm rot="5400000">
                <a:off x="10459663" y="1712833"/>
                <a:ext cx="223726" cy="223726"/>
              </a:xfrm>
              <a:prstGeom prst="arc">
                <a:avLst>
                  <a:gd name="adj1" fmla="val 16200000"/>
                  <a:gd name="adj2" fmla="val 5366794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978B240-FE55-B94F-9C27-6083337DFF3C}"/>
              </a:ext>
            </a:extLst>
          </p:cNvPr>
          <p:cNvGrpSpPr/>
          <p:nvPr/>
        </p:nvGrpSpPr>
        <p:grpSpPr>
          <a:xfrm>
            <a:off x="4353210" y="3087018"/>
            <a:ext cx="6619590" cy="650622"/>
            <a:chOff x="4353210" y="2598504"/>
            <a:chExt cx="6619590" cy="65062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39D4720-D027-E14B-9681-A772D675EBA0}"/>
                </a:ext>
              </a:extLst>
            </p:cNvPr>
            <p:cNvSpPr/>
            <p:nvPr/>
          </p:nvSpPr>
          <p:spPr>
            <a:xfrm>
              <a:off x="4353210" y="2598504"/>
              <a:ext cx="6619590" cy="65062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AB8667B-E87F-964A-9B6B-49D2C5FE7580}"/>
                </a:ext>
              </a:extLst>
            </p:cNvPr>
            <p:cNvGrpSpPr/>
            <p:nvPr/>
          </p:nvGrpSpPr>
          <p:grpSpPr>
            <a:xfrm>
              <a:off x="4492700" y="2697183"/>
              <a:ext cx="4573543" cy="404789"/>
              <a:chOff x="4492700" y="2697183"/>
              <a:chExt cx="4573543" cy="404789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C269B8A9-443F-984B-B91F-A62D5AD6DFBF}"/>
                  </a:ext>
                </a:extLst>
              </p:cNvPr>
              <p:cNvGrpSpPr/>
              <p:nvPr/>
            </p:nvGrpSpPr>
            <p:grpSpPr>
              <a:xfrm>
                <a:off x="4492700" y="2697183"/>
                <a:ext cx="1118960" cy="223726"/>
                <a:chOff x="4635933" y="1211579"/>
                <a:chExt cx="1756882" cy="351273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78915D60-D1D6-2E49-8DDD-4C1BEF969294}"/>
                    </a:ext>
                  </a:extLst>
                </p:cNvPr>
                <p:cNvSpPr/>
                <p:nvPr/>
              </p:nvSpPr>
              <p:spPr>
                <a:xfrm>
                  <a:off x="4635933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5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5EE49220-DF12-5742-8894-02C1986E6ABC}"/>
                    </a:ext>
                  </a:extLst>
                </p:cNvPr>
                <p:cNvSpPr/>
                <p:nvPr/>
              </p:nvSpPr>
              <p:spPr>
                <a:xfrm>
                  <a:off x="4987335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4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890EF04E-62F7-2B4C-AEBA-85CD56547E42}"/>
                    </a:ext>
                  </a:extLst>
                </p:cNvPr>
                <p:cNvSpPr/>
                <p:nvPr/>
              </p:nvSpPr>
              <p:spPr>
                <a:xfrm>
                  <a:off x="5338737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2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6ED8FF14-10D0-3E46-8707-EAFC1D652C51}"/>
                    </a:ext>
                  </a:extLst>
                </p:cNvPr>
                <p:cNvSpPr/>
                <p:nvPr/>
              </p:nvSpPr>
              <p:spPr>
                <a:xfrm>
                  <a:off x="5690139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1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61E5507E-B235-2B42-B2F0-5EBE68F2B7E2}"/>
                    </a:ext>
                  </a:extLst>
                </p:cNvPr>
                <p:cNvSpPr/>
                <p:nvPr/>
              </p:nvSpPr>
              <p:spPr>
                <a:xfrm>
                  <a:off x="6041542" y="1211579"/>
                  <a:ext cx="351273" cy="35127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7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039F5DBB-7F0E-344D-B77E-8C8DED30B4CA}"/>
                  </a:ext>
                </a:extLst>
              </p:cNvPr>
              <p:cNvGrpSpPr/>
              <p:nvPr/>
            </p:nvGrpSpPr>
            <p:grpSpPr>
              <a:xfrm>
                <a:off x="6218356" y="2697183"/>
                <a:ext cx="1118960" cy="223726"/>
                <a:chOff x="4635933" y="1211579"/>
                <a:chExt cx="1756882" cy="351273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22CB18D5-F556-114B-A34C-9105A748E2B3}"/>
                    </a:ext>
                  </a:extLst>
                </p:cNvPr>
                <p:cNvSpPr/>
                <p:nvPr/>
              </p:nvSpPr>
              <p:spPr>
                <a:xfrm>
                  <a:off x="4635933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4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D59F277A-BD4D-2649-9CA7-7FFAA1F4D646}"/>
                    </a:ext>
                  </a:extLst>
                </p:cNvPr>
                <p:cNvSpPr/>
                <p:nvPr/>
              </p:nvSpPr>
              <p:spPr>
                <a:xfrm>
                  <a:off x="4987335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5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85B80E64-7196-354C-A961-5CEBEC934763}"/>
                    </a:ext>
                  </a:extLst>
                </p:cNvPr>
                <p:cNvSpPr/>
                <p:nvPr/>
              </p:nvSpPr>
              <p:spPr>
                <a:xfrm>
                  <a:off x="5338737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2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E1FD928B-5C25-AF41-836B-55F55DD2420D}"/>
                    </a:ext>
                  </a:extLst>
                </p:cNvPr>
                <p:cNvSpPr/>
                <p:nvPr/>
              </p:nvSpPr>
              <p:spPr>
                <a:xfrm>
                  <a:off x="5690139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1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B0EF5B94-4CB1-014B-A580-5F4AC6864E37}"/>
                    </a:ext>
                  </a:extLst>
                </p:cNvPr>
                <p:cNvSpPr/>
                <p:nvPr/>
              </p:nvSpPr>
              <p:spPr>
                <a:xfrm>
                  <a:off x="6041542" y="1211579"/>
                  <a:ext cx="351273" cy="35127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7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05F29823-55EC-F044-927F-82C2757449BC}"/>
                  </a:ext>
                </a:extLst>
              </p:cNvPr>
              <p:cNvGrpSpPr/>
              <p:nvPr/>
            </p:nvGrpSpPr>
            <p:grpSpPr>
              <a:xfrm>
                <a:off x="7947283" y="2700914"/>
                <a:ext cx="1118960" cy="223726"/>
                <a:chOff x="4635933" y="1211579"/>
                <a:chExt cx="1756882" cy="351273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F3CCD43D-797D-F24A-8F39-BD29140C1BBC}"/>
                    </a:ext>
                  </a:extLst>
                </p:cNvPr>
                <p:cNvSpPr/>
                <p:nvPr/>
              </p:nvSpPr>
              <p:spPr>
                <a:xfrm>
                  <a:off x="4635933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4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4C9FE40E-0A49-1B44-BB8D-E63917F8137D}"/>
                    </a:ext>
                  </a:extLst>
                </p:cNvPr>
                <p:cNvSpPr/>
                <p:nvPr/>
              </p:nvSpPr>
              <p:spPr>
                <a:xfrm>
                  <a:off x="4987335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2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A6E85B27-A0D0-024F-B3A4-CEB34E423C6C}"/>
                    </a:ext>
                  </a:extLst>
                </p:cNvPr>
                <p:cNvSpPr/>
                <p:nvPr/>
              </p:nvSpPr>
              <p:spPr>
                <a:xfrm>
                  <a:off x="5338737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5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AF55C194-FB71-FD4E-BECA-35C856C36087}"/>
                    </a:ext>
                  </a:extLst>
                </p:cNvPr>
                <p:cNvSpPr/>
                <p:nvPr/>
              </p:nvSpPr>
              <p:spPr>
                <a:xfrm>
                  <a:off x="5690139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1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8F251AD-3E3E-FD40-981C-D7D2F7FCEB03}"/>
                    </a:ext>
                  </a:extLst>
                </p:cNvPr>
                <p:cNvSpPr/>
                <p:nvPr/>
              </p:nvSpPr>
              <p:spPr>
                <a:xfrm>
                  <a:off x="6041542" y="1211579"/>
                  <a:ext cx="351273" cy="35127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7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</p:grp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8F86340E-BE63-1E40-84DC-48B559A72B44}"/>
                  </a:ext>
                </a:extLst>
              </p:cNvPr>
              <p:cNvCxnSpPr/>
              <p:nvPr/>
            </p:nvCxnSpPr>
            <p:spPr>
              <a:xfrm>
                <a:off x="5736921" y="2802592"/>
                <a:ext cx="359079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호 104">
                <a:extLst>
                  <a:ext uri="{FF2B5EF4-FFF2-40B4-BE49-F238E27FC236}">
                    <a16:creationId xmlns:a16="http://schemas.microsoft.com/office/drawing/2014/main" id="{CE86D7AA-8136-B540-AB43-48AEF504133E}"/>
                  </a:ext>
                </a:extLst>
              </p:cNvPr>
              <p:cNvSpPr/>
              <p:nvPr/>
            </p:nvSpPr>
            <p:spPr>
              <a:xfrm rot="5400000">
                <a:off x="6551912" y="2874515"/>
                <a:ext cx="223726" cy="223726"/>
              </a:xfrm>
              <a:prstGeom prst="arc">
                <a:avLst>
                  <a:gd name="adj1" fmla="val 16200000"/>
                  <a:gd name="adj2" fmla="val 5366794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6" name="호 105">
                <a:extLst>
                  <a:ext uri="{FF2B5EF4-FFF2-40B4-BE49-F238E27FC236}">
                    <a16:creationId xmlns:a16="http://schemas.microsoft.com/office/drawing/2014/main" id="{1A459F0F-4131-324F-A8C6-D754D66AEF1A}"/>
                  </a:ext>
                </a:extLst>
              </p:cNvPr>
              <p:cNvSpPr/>
              <p:nvPr/>
            </p:nvSpPr>
            <p:spPr>
              <a:xfrm rot="5400000">
                <a:off x="8506845" y="2878246"/>
                <a:ext cx="223726" cy="223726"/>
              </a:xfrm>
              <a:prstGeom prst="arc">
                <a:avLst>
                  <a:gd name="adj1" fmla="val 16200000"/>
                  <a:gd name="adj2" fmla="val 5366794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F5B013BD-ED20-6B40-947D-E1E736948863}"/>
                  </a:ext>
                </a:extLst>
              </p:cNvPr>
              <p:cNvCxnSpPr/>
              <p:nvPr/>
            </p:nvCxnSpPr>
            <p:spPr>
              <a:xfrm>
                <a:off x="7462760" y="2812277"/>
                <a:ext cx="359079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호 109">
                <a:extLst>
                  <a:ext uri="{FF2B5EF4-FFF2-40B4-BE49-F238E27FC236}">
                    <a16:creationId xmlns:a16="http://schemas.microsoft.com/office/drawing/2014/main" id="{65ECC621-5E40-B74B-90A9-1B08254E2ECB}"/>
                  </a:ext>
                </a:extLst>
              </p:cNvPr>
              <p:cNvSpPr/>
              <p:nvPr/>
            </p:nvSpPr>
            <p:spPr>
              <a:xfrm rot="5400000">
                <a:off x="4599176" y="2873216"/>
                <a:ext cx="223726" cy="223726"/>
              </a:xfrm>
              <a:prstGeom prst="arc">
                <a:avLst>
                  <a:gd name="adj1" fmla="val 16200000"/>
                  <a:gd name="adj2" fmla="val 5366794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0AD8689-8DC2-1443-A301-D25A6E828CAC}"/>
              </a:ext>
            </a:extLst>
          </p:cNvPr>
          <p:cNvGrpSpPr/>
          <p:nvPr/>
        </p:nvGrpSpPr>
        <p:grpSpPr>
          <a:xfrm>
            <a:off x="4353210" y="4275815"/>
            <a:ext cx="6619590" cy="650622"/>
            <a:chOff x="4353210" y="3787301"/>
            <a:chExt cx="6619590" cy="650622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538A46D-F75A-EE43-A67D-2D36E78D6C1D}"/>
                </a:ext>
              </a:extLst>
            </p:cNvPr>
            <p:cNvSpPr/>
            <p:nvPr/>
          </p:nvSpPr>
          <p:spPr>
            <a:xfrm>
              <a:off x="4353210" y="3787301"/>
              <a:ext cx="6619590" cy="65062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AFC968B3-9C1B-034E-9562-0F114A11573E}"/>
                </a:ext>
              </a:extLst>
            </p:cNvPr>
            <p:cNvGrpSpPr/>
            <p:nvPr/>
          </p:nvGrpSpPr>
          <p:grpSpPr>
            <a:xfrm>
              <a:off x="4492700" y="3888216"/>
              <a:ext cx="2844616" cy="401058"/>
              <a:chOff x="4492700" y="3888216"/>
              <a:chExt cx="2844616" cy="401058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CF893E1A-6BEC-D34A-9A98-92F0BB08DFF5}"/>
                  </a:ext>
                </a:extLst>
              </p:cNvPr>
              <p:cNvGrpSpPr/>
              <p:nvPr/>
            </p:nvGrpSpPr>
            <p:grpSpPr>
              <a:xfrm>
                <a:off x="4492700" y="3888216"/>
                <a:ext cx="1118960" cy="223726"/>
                <a:chOff x="4635933" y="1211579"/>
                <a:chExt cx="1756882" cy="351273"/>
              </a:xfrm>
            </p:grpSpPr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5439E42B-80B7-F94F-A025-292E4E30E1F1}"/>
                    </a:ext>
                  </a:extLst>
                </p:cNvPr>
                <p:cNvSpPr/>
                <p:nvPr/>
              </p:nvSpPr>
              <p:spPr>
                <a:xfrm>
                  <a:off x="4635933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4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ECE0541-2675-634B-89CA-A5422B4E7D28}"/>
                    </a:ext>
                  </a:extLst>
                </p:cNvPr>
                <p:cNvSpPr/>
                <p:nvPr/>
              </p:nvSpPr>
              <p:spPr>
                <a:xfrm>
                  <a:off x="4987335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2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C76E0F8A-C41C-D84B-9758-3C7181B15F8A}"/>
                    </a:ext>
                  </a:extLst>
                </p:cNvPr>
                <p:cNvSpPr/>
                <p:nvPr/>
              </p:nvSpPr>
              <p:spPr>
                <a:xfrm>
                  <a:off x="5338737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1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29E0D23D-F7D7-A24F-A20E-EFC5784629A5}"/>
                    </a:ext>
                  </a:extLst>
                </p:cNvPr>
                <p:cNvSpPr/>
                <p:nvPr/>
              </p:nvSpPr>
              <p:spPr>
                <a:xfrm>
                  <a:off x="5690139" y="1211579"/>
                  <a:ext cx="351273" cy="35127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5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F571B6EA-44FB-AE4D-868F-3D7EBADDAF76}"/>
                    </a:ext>
                  </a:extLst>
                </p:cNvPr>
                <p:cNvSpPr/>
                <p:nvPr/>
              </p:nvSpPr>
              <p:spPr>
                <a:xfrm>
                  <a:off x="6041542" y="1211579"/>
                  <a:ext cx="351273" cy="35127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7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</p:grp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99CDB827-41EE-8B49-8C58-05098950E76E}"/>
                  </a:ext>
                </a:extLst>
              </p:cNvPr>
              <p:cNvGrpSpPr/>
              <p:nvPr/>
            </p:nvGrpSpPr>
            <p:grpSpPr>
              <a:xfrm>
                <a:off x="6218356" y="3888216"/>
                <a:ext cx="1118960" cy="223726"/>
                <a:chOff x="4635933" y="1211579"/>
                <a:chExt cx="1756882" cy="351273"/>
              </a:xfrm>
            </p:grpSpPr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ECB489D9-822C-144A-B11C-BF2FBC7870E7}"/>
                    </a:ext>
                  </a:extLst>
                </p:cNvPr>
                <p:cNvSpPr/>
                <p:nvPr/>
              </p:nvSpPr>
              <p:spPr>
                <a:xfrm>
                  <a:off x="4635933" y="1211579"/>
                  <a:ext cx="351273" cy="351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2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4E67B7E7-2E83-6945-A27E-D4831E52F316}"/>
                    </a:ext>
                  </a:extLst>
                </p:cNvPr>
                <p:cNvSpPr/>
                <p:nvPr/>
              </p:nvSpPr>
              <p:spPr>
                <a:xfrm>
                  <a:off x="4987335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4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F72DBADD-A4D6-8148-AAE5-0A2D4DEAFE51}"/>
                    </a:ext>
                  </a:extLst>
                </p:cNvPr>
                <p:cNvSpPr/>
                <p:nvPr/>
              </p:nvSpPr>
              <p:spPr>
                <a:xfrm>
                  <a:off x="5338737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1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46E39236-20D1-0E4A-AA5C-EA2329197E4D}"/>
                    </a:ext>
                  </a:extLst>
                </p:cNvPr>
                <p:cNvSpPr/>
                <p:nvPr/>
              </p:nvSpPr>
              <p:spPr>
                <a:xfrm>
                  <a:off x="5690139" y="1211579"/>
                  <a:ext cx="351273" cy="35127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5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AD19BD83-B4A4-A148-B6B3-C34EE98DAB9A}"/>
                    </a:ext>
                  </a:extLst>
                </p:cNvPr>
                <p:cNvSpPr/>
                <p:nvPr/>
              </p:nvSpPr>
              <p:spPr>
                <a:xfrm>
                  <a:off x="6041542" y="1211579"/>
                  <a:ext cx="351273" cy="35127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7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</p:grp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21360514-E256-9745-AEA7-E2A7C41DFC05}"/>
                  </a:ext>
                </a:extLst>
              </p:cNvPr>
              <p:cNvCxnSpPr/>
              <p:nvPr/>
            </p:nvCxnSpPr>
            <p:spPr>
              <a:xfrm>
                <a:off x="5736921" y="3993625"/>
                <a:ext cx="359079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호 129">
                <a:extLst>
                  <a:ext uri="{FF2B5EF4-FFF2-40B4-BE49-F238E27FC236}">
                    <a16:creationId xmlns:a16="http://schemas.microsoft.com/office/drawing/2014/main" id="{6728C393-DF9C-EB40-A3F2-282F979CAFC3}"/>
                  </a:ext>
                </a:extLst>
              </p:cNvPr>
              <p:cNvSpPr/>
              <p:nvPr/>
            </p:nvSpPr>
            <p:spPr>
              <a:xfrm rot="5400000">
                <a:off x="6551912" y="4065548"/>
                <a:ext cx="223726" cy="223726"/>
              </a:xfrm>
              <a:prstGeom prst="arc">
                <a:avLst>
                  <a:gd name="adj1" fmla="val 16200000"/>
                  <a:gd name="adj2" fmla="val 5366794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4" name="호 133">
                <a:extLst>
                  <a:ext uri="{FF2B5EF4-FFF2-40B4-BE49-F238E27FC236}">
                    <a16:creationId xmlns:a16="http://schemas.microsoft.com/office/drawing/2014/main" id="{755B6AC0-F605-BD4B-9425-1176E814208B}"/>
                  </a:ext>
                </a:extLst>
              </p:cNvPr>
              <p:cNvSpPr/>
              <p:nvPr/>
            </p:nvSpPr>
            <p:spPr>
              <a:xfrm rot="5400000">
                <a:off x="4599176" y="4060595"/>
                <a:ext cx="223726" cy="223726"/>
              </a:xfrm>
              <a:prstGeom prst="arc">
                <a:avLst>
                  <a:gd name="adj1" fmla="val 16200000"/>
                  <a:gd name="adj2" fmla="val 5366794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A5DBECA-11FE-7145-BED4-5D6DAEA8E5EB}"/>
              </a:ext>
            </a:extLst>
          </p:cNvPr>
          <p:cNvGrpSpPr/>
          <p:nvPr/>
        </p:nvGrpSpPr>
        <p:grpSpPr>
          <a:xfrm>
            <a:off x="4353210" y="5436827"/>
            <a:ext cx="6619590" cy="650622"/>
            <a:chOff x="4353210" y="4948313"/>
            <a:chExt cx="6619590" cy="65062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3C4FD3C-113C-1C4D-902C-5389F5178EE5}"/>
                </a:ext>
              </a:extLst>
            </p:cNvPr>
            <p:cNvSpPr/>
            <p:nvPr/>
          </p:nvSpPr>
          <p:spPr>
            <a:xfrm>
              <a:off x="4353210" y="4948313"/>
              <a:ext cx="6619590" cy="650622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FFDFEFC4-D181-D848-9C59-DB47E5E67D40}"/>
                </a:ext>
              </a:extLst>
            </p:cNvPr>
            <p:cNvGrpSpPr/>
            <p:nvPr/>
          </p:nvGrpSpPr>
          <p:grpSpPr>
            <a:xfrm>
              <a:off x="4497647" y="5049898"/>
              <a:ext cx="1118960" cy="396105"/>
              <a:chOff x="4497647" y="5049898"/>
              <a:chExt cx="1118960" cy="396105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269337FC-2081-FC44-A34A-E3FBF1E8B6F0}"/>
                  </a:ext>
                </a:extLst>
              </p:cNvPr>
              <p:cNvGrpSpPr/>
              <p:nvPr/>
            </p:nvGrpSpPr>
            <p:grpSpPr>
              <a:xfrm>
                <a:off x="4497647" y="5049898"/>
                <a:ext cx="1118960" cy="223726"/>
                <a:chOff x="4635933" y="1211579"/>
                <a:chExt cx="1756882" cy="351273"/>
              </a:xfrm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EFB60D67-C6BD-6442-92A1-DB639D4269A3}"/>
                    </a:ext>
                  </a:extLst>
                </p:cNvPr>
                <p:cNvSpPr/>
                <p:nvPr/>
              </p:nvSpPr>
              <p:spPr>
                <a:xfrm>
                  <a:off x="4635933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2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A9043FF3-2D09-CB42-8724-B7143D48E478}"/>
                    </a:ext>
                  </a:extLst>
                </p:cNvPr>
                <p:cNvSpPr/>
                <p:nvPr/>
              </p:nvSpPr>
              <p:spPr>
                <a:xfrm>
                  <a:off x="4987335" y="1211579"/>
                  <a:ext cx="351273" cy="3512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1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C87ECAFA-77AE-AA40-A605-CD61BA4384F4}"/>
                    </a:ext>
                  </a:extLst>
                </p:cNvPr>
                <p:cNvSpPr/>
                <p:nvPr/>
              </p:nvSpPr>
              <p:spPr>
                <a:xfrm>
                  <a:off x="5338737" y="1211579"/>
                  <a:ext cx="351273" cy="35127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4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9371ACF-C7CA-DC4B-B50D-E98F4233255D}"/>
                    </a:ext>
                  </a:extLst>
                </p:cNvPr>
                <p:cNvSpPr/>
                <p:nvPr/>
              </p:nvSpPr>
              <p:spPr>
                <a:xfrm>
                  <a:off x="5690139" y="1211579"/>
                  <a:ext cx="351273" cy="35127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5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8B34F9DD-15FE-3E45-95BB-BCF3022A6C2F}"/>
                    </a:ext>
                  </a:extLst>
                </p:cNvPr>
                <p:cNvSpPr/>
                <p:nvPr/>
              </p:nvSpPr>
              <p:spPr>
                <a:xfrm>
                  <a:off x="6041542" y="1211579"/>
                  <a:ext cx="351273" cy="35127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Round" panose="020B0600000101010101" pitchFamily="34" charset="-127"/>
                      <a:ea typeface="NanumSquareRound" panose="020B0600000101010101" pitchFamily="34" charset="-127"/>
                    </a:rPr>
                    <a:t>7</a:t>
                  </a:r>
                  <a:endPara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Round" panose="020B0600000101010101" pitchFamily="34" charset="-127"/>
                    <a:ea typeface="NanumSquareRound" panose="020B0600000101010101" pitchFamily="34" charset="-127"/>
                  </a:endParaRPr>
                </a:p>
              </p:txBody>
            </p:sp>
          </p:grpSp>
          <p:sp>
            <p:nvSpPr>
              <p:cNvPr id="141" name="호 140">
                <a:extLst>
                  <a:ext uri="{FF2B5EF4-FFF2-40B4-BE49-F238E27FC236}">
                    <a16:creationId xmlns:a16="http://schemas.microsoft.com/office/drawing/2014/main" id="{BAD584D1-6BAC-5B40-96D1-ADA7719871B3}"/>
                  </a:ext>
                </a:extLst>
              </p:cNvPr>
              <p:cNvSpPr/>
              <p:nvPr/>
            </p:nvSpPr>
            <p:spPr>
              <a:xfrm rot="5400000">
                <a:off x="4604123" y="5222277"/>
                <a:ext cx="223726" cy="223726"/>
              </a:xfrm>
              <a:prstGeom prst="arc">
                <a:avLst>
                  <a:gd name="adj1" fmla="val 16200000"/>
                  <a:gd name="adj2" fmla="val 5366794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8E16FA4-1706-8747-9E91-DB0F4D6AD630}"/>
              </a:ext>
            </a:extLst>
          </p:cNvPr>
          <p:cNvSpPr/>
          <p:nvPr/>
        </p:nvSpPr>
        <p:spPr>
          <a:xfrm>
            <a:off x="6985930" y="818875"/>
            <a:ext cx="1312737" cy="537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안쪽 </a:t>
            </a:r>
            <a:r>
              <a:rPr kumimoji="1"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반복문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B0A395E-A7EA-934F-A21E-08D494E7ECE4}"/>
              </a:ext>
            </a:extLst>
          </p:cNvPr>
          <p:cNvGrpSpPr/>
          <p:nvPr/>
        </p:nvGrpSpPr>
        <p:grpSpPr>
          <a:xfrm>
            <a:off x="571700" y="239142"/>
            <a:ext cx="6619590" cy="537883"/>
            <a:chOff x="761717" y="211515"/>
            <a:chExt cx="6619590" cy="537883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579289A0-44B6-0547-AA3C-541BD4CE62C9}"/>
                </a:ext>
              </a:extLst>
            </p:cNvPr>
            <p:cNvSpPr/>
            <p:nvPr/>
          </p:nvSpPr>
          <p:spPr>
            <a:xfrm>
              <a:off x="761717" y="265353"/>
              <a:ext cx="6619590" cy="441183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EB111BC-3B5B-6A48-8B0B-CD7FF8592221}"/>
                </a:ext>
              </a:extLst>
            </p:cNvPr>
            <p:cNvSpPr/>
            <p:nvPr/>
          </p:nvSpPr>
          <p:spPr>
            <a:xfrm>
              <a:off x="860606" y="381062"/>
              <a:ext cx="537883" cy="20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558E733-CFF1-114A-9554-891648BB9E2D}"/>
                </a:ext>
              </a:extLst>
            </p:cNvPr>
            <p:cNvSpPr/>
            <p:nvPr/>
          </p:nvSpPr>
          <p:spPr>
            <a:xfrm>
              <a:off x="2385696" y="381062"/>
              <a:ext cx="537883" cy="2032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84729304-3F9A-7F48-9101-82BE842C17B1}"/>
                </a:ext>
              </a:extLst>
            </p:cNvPr>
            <p:cNvSpPr/>
            <p:nvPr/>
          </p:nvSpPr>
          <p:spPr>
            <a:xfrm>
              <a:off x="1207429" y="211515"/>
              <a:ext cx="1312737" cy="537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정렬 전</a:t>
              </a: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9F940D5A-5E5E-EA43-BDE2-8FD4F660EE9D}"/>
                </a:ext>
              </a:extLst>
            </p:cNvPr>
            <p:cNvSpPr/>
            <p:nvPr/>
          </p:nvSpPr>
          <p:spPr>
            <a:xfrm>
              <a:off x="2758775" y="211515"/>
              <a:ext cx="1312737" cy="537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정렬 후</a:t>
              </a: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78CFCD9-7248-B544-85F3-296406C68217}"/>
                </a:ext>
              </a:extLst>
            </p:cNvPr>
            <p:cNvSpPr/>
            <p:nvPr/>
          </p:nvSpPr>
          <p:spPr>
            <a:xfrm>
              <a:off x="3909692" y="378842"/>
              <a:ext cx="537883" cy="2032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625A9578-9869-344A-A2CD-ED2BF9AB09BC}"/>
                </a:ext>
              </a:extLst>
            </p:cNvPr>
            <p:cNvSpPr/>
            <p:nvPr/>
          </p:nvSpPr>
          <p:spPr>
            <a:xfrm>
              <a:off x="4283865" y="211515"/>
              <a:ext cx="1312737" cy="537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정렬 필요</a:t>
              </a:r>
              <a:r>
                <a:rPr kumimoji="1"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x</a:t>
              </a:r>
              <a:endPara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0092E42-A813-1741-B161-F15A6DE00816}"/>
                </a:ext>
              </a:extLst>
            </p:cNvPr>
            <p:cNvSpPr/>
            <p:nvPr/>
          </p:nvSpPr>
          <p:spPr>
            <a:xfrm>
              <a:off x="5471266" y="378842"/>
              <a:ext cx="537883" cy="2032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7B65ED7-2C92-334B-9D55-01EFF1C21B8D}"/>
                </a:ext>
              </a:extLst>
            </p:cNvPr>
            <p:cNvSpPr/>
            <p:nvPr/>
          </p:nvSpPr>
          <p:spPr>
            <a:xfrm>
              <a:off x="5976609" y="211515"/>
              <a:ext cx="1312737" cy="537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rPr>
                <a:t>정렬 해야할 수들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90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F8DC246-81FA-F741-AEF9-09F0768B6153}"/>
              </a:ext>
            </a:extLst>
          </p:cNvPr>
          <p:cNvSpPr/>
          <p:nvPr/>
        </p:nvSpPr>
        <p:spPr>
          <a:xfrm>
            <a:off x="11667" y="782298"/>
            <a:ext cx="12119373" cy="59201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5EA3DD-64B8-234F-90E9-267C58C856EC}"/>
              </a:ext>
            </a:extLst>
          </p:cNvPr>
          <p:cNvSpPr/>
          <p:nvPr/>
        </p:nvSpPr>
        <p:spPr>
          <a:xfrm>
            <a:off x="322038" y="1321514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49EE1-5F9C-9746-9EDC-B46431E6CC43}"/>
              </a:ext>
            </a:extLst>
          </p:cNvPr>
          <p:cNvSpPr/>
          <p:nvPr/>
        </p:nvSpPr>
        <p:spPr>
          <a:xfrm>
            <a:off x="859921" y="1321514"/>
            <a:ext cx="537883" cy="537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7A9D45-6BB8-DA43-AC75-51505E52CCCD}"/>
              </a:ext>
            </a:extLst>
          </p:cNvPr>
          <p:cNvSpPr/>
          <p:nvPr/>
        </p:nvSpPr>
        <p:spPr>
          <a:xfrm>
            <a:off x="1397804" y="1321514"/>
            <a:ext cx="537883" cy="537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E290F1-CD4F-494C-9A44-6FCFD855A5AF}"/>
              </a:ext>
            </a:extLst>
          </p:cNvPr>
          <p:cNvSpPr/>
          <p:nvPr/>
        </p:nvSpPr>
        <p:spPr>
          <a:xfrm>
            <a:off x="1935687" y="1321514"/>
            <a:ext cx="537883" cy="537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8C8F95-3421-EF46-A50C-D44866708E69}"/>
              </a:ext>
            </a:extLst>
          </p:cNvPr>
          <p:cNvSpPr/>
          <p:nvPr/>
        </p:nvSpPr>
        <p:spPr>
          <a:xfrm>
            <a:off x="2473570" y="1321514"/>
            <a:ext cx="537883" cy="537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830CD2-A38F-6C4D-BE60-8F70301DDABF}"/>
              </a:ext>
            </a:extLst>
          </p:cNvPr>
          <p:cNvSpPr/>
          <p:nvPr/>
        </p:nvSpPr>
        <p:spPr>
          <a:xfrm>
            <a:off x="322037" y="2466755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794F14-6E1F-4C46-9D8E-36F17C416923}"/>
              </a:ext>
            </a:extLst>
          </p:cNvPr>
          <p:cNvSpPr/>
          <p:nvPr/>
        </p:nvSpPr>
        <p:spPr>
          <a:xfrm>
            <a:off x="859920" y="2466755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694E3E-CEEB-FA4D-B449-A99DC7B81311}"/>
              </a:ext>
            </a:extLst>
          </p:cNvPr>
          <p:cNvSpPr/>
          <p:nvPr/>
        </p:nvSpPr>
        <p:spPr>
          <a:xfrm>
            <a:off x="1397803" y="2466755"/>
            <a:ext cx="537883" cy="537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137C6D-DEE1-E547-B181-8735257E083B}"/>
              </a:ext>
            </a:extLst>
          </p:cNvPr>
          <p:cNvSpPr/>
          <p:nvPr/>
        </p:nvSpPr>
        <p:spPr>
          <a:xfrm>
            <a:off x="1935686" y="2466755"/>
            <a:ext cx="537883" cy="537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E0A40F-3834-BB48-A3E1-CBF922F7884A}"/>
              </a:ext>
            </a:extLst>
          </p:cNvPr>
          <p:cNvSpPr/>
          <p:nvPr/>
        </p:nvSpPr>
        <p:spPr>
          <a:xfrm>
            <a:off x="2473569" y="2466755"/>
            <a:ext cx="537883" cy="537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4179EA-F8C5-0C4C-BE6F-B4E8710892B4}"/>
              </a:ext>
            </a:extLst>
          </p:cNvPr>
          <p:cNvSpPr/>
          <p:nvPr/>
        </p:nvSpPr>
        <p:spPr>
          <a:xfrm>
            <a:off x="322036" y="3611996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BCE80E-591C-B14C-B047-1743F3710801}"/>
              </a:ext>
            </a:extLst>
          </p:cNvPr>
          <p:cNvSpPr/>
          <p:nvPr/>
        </p:nvSpPr>
        <p:spPr>
          <a:xfrm>
            <a:off x="859919" y="3611996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8DACFA-D7CD-044E-A2C8-661BBD4381B5}"/>
              </a:ext>
            </a:extLst>
          </p:cNvPr>
          <p:cNvSpPr/>
          <p:nvPr/>
        </p:nvSpPr>
        <p:spPr>
          <a:xfrm>
            <a:off x="1397802" y="3611996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07D4F1-9BB0-8343-AF1E-B6E828C50A92}"/>
              </a:ext>
            </a:extLst>
          </p:cNvPr>
          <p:cNvSpPr/>
          <p:nvPr/>
        </p:nvSpPr>
        <p:spPr>
          <a:xfrm>
            <a:off x="1935685" y="3611996"/>
            <a:ext cx="537883" cy="537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4CBC03-30D9-8449-A284-3FDC1C42D121}"/>
              </a:ext>
            </a:extLst>
          </p:cNvPr>
          <p:cNvSpPr/>
          <p:nvPr/>
        </p:nvSpPr>
        <p:spPr>
          <a:xfrm>
            <a:off x="2473568" y="3611996"/>
            <a:ext cx="537883" cy="537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F99D79-0EA0-6B4E-85A3-59F50730CBA0}"/>
              </a:ext>
            </a:extLst>
          </p:cNvPr>
          <p:cNvSpPr/>
          <p:nvPr/>
        </p:nvSpPr>
        <p:spPr>
          <a:xfrm>
            <a:off x="322036" y="4757237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DD1565-72E7-CD4E-9E2D-A478D54CC0E1}"/>
              </a:ext>
            </a:extLst>
          </p:cNvPr>
          <p:cNvSpPr/>
          <p:nvPr/>
        </p:nvSpPr>
        <p:spPr>
          <a:xfrm>
            <a:off x="859919" y="4757237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73218E-A748-324B-9C67-C4244B3D5287}"/>
              </a:ext>
            </a:extLst>
          </p:cNvPr>
          <p:cNvSpPr/>
          <p:nvPr/>
        </p:nvSpPr>
        <p:spPr>
          <a:xfrm>
            <a:off x="1397802" y="4757237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261E71-17B1-E047-BDCF-C0A52345DC4B}"/>
              </a:ext>
            </a:extLst>
          </p:cNvPr>
          <p:cNvSpPr/>
          <p:nvPr/>
        </p:nvSpPr>
        <p:spPr>
          <a:xfrm>
            <a:off x="1935685" y="4757237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652FD6-5236-5F44-BD9B-CA2B72F4100C}"/>
              </a:ext>
            </a:extLst>
          </p:cNvPr>
          <p:cNvSpPr/>
          <p:nvPr/>
        </p:nvSpPr>
        <p:spPr>
          <a:xfrm>
            <a:off x="2473568" y="4757237"/>
            <a:ext cx="537883" cy="537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0A1294-23DB-B541-878F-52A73323903D}"/>
              </a:ext>
            </a:extLst>
          </p:cNvPr>
          <p:cNvSpPr/>
          <p:nvPr/>
        </p:nvSpPr>
        <p:spPr>
          <a:xfrm>
            <a:off x="322036" y="5902479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2E5251-C61B-494C-9BA9-322C4594F8BD}"/>
              </a:ext>
            </a:extLst>
          </p:cNvPr>
          <p:cNvSpPr/>
          <p:nvPr/>
        </p:nvSpPr>
        <p:spPr>
          <a:xfrm>
            <a:off x="859919" y="5902479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77202F-E003-824E-AF84-69FF48EC991A}"/>
              </a:ext>
            </a:extLst>
          </p:cNvPr>
          <p:cNvSpPr/>
          <p:nvPr/>
        </p:nvSpPr>
        <p:spPr>
          <a:xfrm>
            <a:off x="1397802" y="5902479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A9C1EF-0286-7549-8E17-BBD5D67B5111}"/>
              </a:ext>
            </a:extLst>
          </p:cNvPr>
          <p:cNvSpPr/>
          <p:nvPr/>
        </p:nvSpPr>
        <p:spPr>
          <a:xfrm>
            <a:off x="1935685" y="5902479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F610CE-F6E4-4F41-9FDD-6B0647F40690}"/>
              </a:ext>
            </a:extLst>
          </p:cNvPr>
          <p:cNvSpPr/>
          <p:nvPr/>
        </p:nvSpPr>
        <p:spPr>
          <a:xfrm>
            <a:off x="2473568" y="5902479"/>
            <a:ext cx="537883" cy="53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41" name="호 40">
            <a:extLst>
              <a:ext uri="{FF2B5EF4-FFF2-40B4-BE49-F238E27FC236}">
                <a16:creationId xmlns:a16="http://schemas.microsoft.com/office/drawing/2014/main" id="{DC68D0C2-6191-2C4E-9FB1-D518CF7C94AA}"/>
              </a:ext>
            </a:extLst>
          </p:cNvPr>
          <p:cNvSpPr/>
          <p:nvPr/>
        </p:nvSpPr>
        <p:spPr>
          <a:xfrm>
            <a:off x="2805609" y="1745850"/>
            <a:ext cx="834451" cy="834451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호 42">
            <a:extLst>
              <a:ext uri="{FF2B5EF4-FFF2-40B4-BE49-F238E27FC236}">
                <a16:creationId xmlns:a16="http://schemas.microsoft.com/office/drawing/2014/main" id="{6E7ABA11-99CF-1649-8A8F-4D04E5D178DC}"/>
              </a:ext>
            </a:extLst>
          </p:cNvPr>
          <p:cNvSpPr/>
          <p:nvPr/>
        </p:nvSpPr>
        <p:spPr>
          <a:xfrm>
            <a:off x="2805609" y="2891091"/>
            <a:ext cx="834451" cy="834451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호 43">
            <a:extLst>
              <a:ext uri="{FF2B5EF4-FFF2-40B4-BE49-F238E27FC236}">
                <a16:creationId xmlns:a16="http://schemas.microsoft.com/office/drawing/2014/main" id="{AFBE760B-894D-2240-861E-80B1AE4FE096}"/>
              </a:ext>
            </a:extLst>
          </p:cNvPr>
          <p:cNvSpPr/>
          <p:nvPr/>
        </p:nvSpPr>
        <p:spPr>
          <a:xfrm>
            <a:off x="2805609" y="4036332"/>
            <a:ext cx="834451" cy="834451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호 44">
            <a:extLst>
              <a:ext uri="{FF2B5EF4-FFF2-40B4-BE49-F238E27FC236}">
                <a16:creationId xmlns:a16="http://schemas.microsoft.com/office/drawing/2014/main" id="{A7569817-3780-BB4F-8F12-A5191BE50F0F}"/>
              </a:ext>
            </a:extLst>
          </p:cNvPr>
          <p:cNvSpPr/>
          <p:nvPr/>
        </p:nvSpPr>
        <p:spPr>
          <a:xfrm>
            <a:off x="2805609" y="5204434"/>
            <a:ext cx="834451" cy="834451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C79A8F-7C3D-564A-8EB3-359795D4A059}"/>
              </a:ext>
            </a:extLst>
          </p:cNvPr>
          <p:cNvSpPr/>
          <p:nvPr/>
        </p:nvSpPr>
        <p:spPr>
          <a:xfrm>
            <a:off x="1010374" y="782298"/>
            <a:ext cx="1312737" cy="537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바깥 </a:t>
            </a:r>
            <a:r>
              <a:rPr kumimoji="1"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반복문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DFCA981-C039-834E-81C3-71E850B332EB}"/>
              </a:ext>
            </a:extLst>
          </p:cNvPr>
          <p:cNvSpPr/>
          <p:nvPr/>
        </p:nvSpPr>
        <p:spPr>
          <a:xfrm>
            <a:off x="3814636" y="1575995"/>
            <a:ext cx="8267636" cy="931742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BFAFAD-12EC-064C-A708-9F5FEC21E462}"/>
              </a:ext>
            </a:extLst>
          </p:cNvPr>
          <p:cNvSpPr/>
          <p:nvPr/>
        </p:nvSpPr>
        <p:spPr>
          <a:xfrm>
            <a:off x="3954126" y="1987439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0F5A9C-873F-564D-B12A-F7E83B778741}"/>
              </a:ext>
            </a:extLst>
          </p:cNvPr>
          <p:cNvSpPr/>
          <p:nvPr/>
        </p:nvSpPr>
        <p:spPr>
          <a:xfrm>
            <a:off x="4177934" y="1987439"/>
            <a:ext cx="223726" cy="223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A5A4AE-CE2E-3B49-B96B-33F7E00F7598}"/>
              </a:ext>
            </a:extLst>
          </p:cNvPr>
          <p:cNvSpPr/>
          <p:nvPr/>
        </p:nvSpPr>
        <p:spPr>
          <a:xfrm>
            <a:off x="4401743" y="1987439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019C46-DDDE-8D4D-A42B-D21FA8AFE010}"/>
              </a:ext>
            </a:extLst>
          </p:cNvPr>
          <p:cNvSpPr/>
          <p:nvPr/>
        </p:nvSpPr>
        <p:spPr>
          <a:xfrm>
            <a:off x="4625551" y="1987439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E8A3E43-D31C-2A4B-96B4-1A21007D7559}"/>
              </a:ext>
            </a:extLst>
          </p:cNvPr>
          <p:cNvSpPr/>
          <p:nvPr/>
        </p:nvSpPr>
        <p:spPr>
          <a:xfrm>
            <a:off x="4849360" y="1987439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41263B-C85E-7140-A3DC-61C70E0EA2E6}"/>
              </a:ext>
            </a:extLst>
          </p:cNvPr>
          <p:cNvSpPr/>
          <p:nvPr/>
        </p:nvSpPr>
        <p:spPr>
          <a:xfrm>
            <a:off x="5679782" y="1987439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370939-010A-DC44-8D21-8F26FA2A96E6}"/>
              </a:ext>
            </a:extLst>
          </p:cNvPr>
          <p:cNvSpPr/>
          <p:nvPr/>
        </p:nvSpPr>
        <p:spPr>
          <a:xfrm>
            <a:off x="5903590" y="1987439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8BDB267-1FC9-A44B-AA52-D4AC4DE4F23D}"/>
              </a:ext>
            </a:extLst>
          </p:cNvPr>
          <p:cNvSpPr/>
          <p:nvPr/>
        </p:nvSpPr>
        <p:spPr>
          <a:xfrm>
            <a:off x="6127399" y="1987439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6CF94ED-846D-7A42-AC0B-FBA00E4E4080}"/>
              </a:ext>
            </a:extLst>
          </p:cNvPr>
          <p:cNvSpPr/>
          <p:nvPr/>
        </p:nvSpPr>
        <p:spPr>
          <a:xfrm>
            <a:off x="6351207" y="1987439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AF6A6D-4331-F04E-BF02-A9DADFA7D2F7}"/>
              </a:ext>
            </a:extLst>
          </p:cNvPr>
          <p:cNvSpPr/>
          <p:nvPr/>
        </p:nvSpPr>
        <p:spPr>
          <a:xfrm>
            <a:off x="6575016" y="1987439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9F34627-9BF5-CD4E-8974-2B3767233368}"/>
              </a:ext>
            </a:extLst>
          </p:cNvPr>
          <p:cNvSpPr/>
          <p:nvPr/>
        </p:nvSpPr>
        <p:spPr>
          <a:xfrm>
            <a:off x="7408709" y="1991170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12A1A45-C6ED-6841-B0B4-89832C313F65}"/>
              </a:ext>
            </a:extLst>
          </p:cNvPr>
          <p:cNvSpPr/>
          <p:nvPr/>
        </p:nvSpPr>
        <p:spPr>
          <a:xfrm>
            <a:off x="7632517" y="1991170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3091D8F-6FAB-1D4F-9883-E099288059F8}"/>
              </a:ext>
            </a:extLst>
          </p:cNvPr>
          <p:cNvSpPr/>
          <p:nvPr/>
        </p:nvSpPr>
        <p:spPr>
          <a:xfrm>
            <a:off x="7856326" y="1991170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8A2EEE-99D4-164A-BDA8-9A490A78FFE9}"/>
              </a:ext>
            </a:extLst>
          </p:cNvPr>
          <p:cNvSpPr/>
          <p:nvPr/>
        </p:nvSpPr>
        <p:spPr>
          <a:xfrm>
            <a:off x="8080134" y="1991170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DE60352-70AB-4845-8CED-20FA7DDE1884}"/>
              </a:ext>
            </a:extLst>
          </p:cNvPr>
          <p:cNvSpPr/>
          <p:nvPr/>
        </p:nvSpPr>
        <p:spPr>
          <a:xfrm>
            <a:off x="8303943" y="1991170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3278C33-C901-AB49-8F24-C5F4DCA385EB}"/>
              </a:ext>
            </a:extLst>
          </p:cNvPr>
          <p:cNvCxnSpPr/>
          <p:nvPr/>
        </p:nvCxnSpPr>
        <p:spPr>
          <a:xfrm>
            <a:off x="5198347" y="2092848"/>
            <a:ext cx="35907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호 73">
            <a:extLst>
              <a:ext uri="{FF2B5EF4-FFF2-40B4-BE49-F238E27FC236}">
                <a16:creationId xmlns:a16="http://schemas.microsoft.com/office/drawing/2014/main" id="{F352E8B3-C7C2-A347-8ECD-7B44B8E1CE52}"/>
              </a:ext>
            </a:extLst>
          </p:cNvPr>
          <p:cNvSpPr/>
          <p:nvPr/>
        </p:nvSpPr>
        <p:spPr>
          <a:xfrm rot="5400000">
            <a:off x="5789612" y="2173999"/>
            <a:ext cx="223726" cy="223726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809A930-CCD7-B14E-9B41-C027F02E62A5}"/>
              </a:ext>
            </a:extLst>
          </p:cNvPr>
          <p:cNvCxnSpPr/>
          <p:nvPr/>
        </p:nvCxnSpPr>
        <p:spPr>
          <a:xfrm>
            <a:off x="6924186" y="2102533"/>
            <a:ext cx="35907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39D4720-D027-E14B-9681-A772D675EBA0}"/>
              </a:ext>
            </a:extLst>
          </p:cNvPr>
          <p:cNvSpPr/>
          <p:nvPr/>
        </p:nvSpPr>
        <p:spPr>
          <a:xfrm>
            <a:off x="3814636" y="2769039"/>
            <a:ext cx="8267636" cy="932025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915D60-D1D6-2E49-8DDD-4C1BEF969294}"/>
              </a:ext>
            </a:extLst>
          </p:cNvPr>
          <p:cNvSpPr/>
          <p:nvPr/>
        </p:nvSpPr>
        <p:spPr>
          <a:xfrm>
            <a:off x="3954126" y="3149121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E49220-DF12-5742-8894-02C1986E6ABC}"/>
              </a:ext>
            </a:extLst>
          </p:cNvPr>
          <p:cNvSpPr/>
          <p:nvPr/>
        </p:nvSpPr>
        <p:spPr>
          <a:xfrm>
            <a:off x="4177934" y="3149121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90EF04E-62F7-2B4C-AEBA-85CD56547E42}"/>
              </a:ext>
            </a:extLst>
          </p:cNvPr>
          <p:cNvSpPr/>
          <p:nvPr/>
        </p:nvSpPr>
        <p:spPr>
          <a:xfrm>
            <a:off x="4401743" y="3149121"/>
            <a:ext cx="223726" cy="223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ED8FF14-10D0-3E46-8707-EAFC1D652C51}"/>
              </a:ext>
            </a:extLst>
          </p:cNvPr>
          <p:cNvSpPr/>
          <p:nvPr/>
        </p:nvSpPr>
        <p:spPr>
          <a:xfrm>
            <a:off x="4625551" y="3149121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E5507E-B235-2B42-B2F0-5EBE68F2B7E2}"/>
              </a:ext>
            </a:extLst>
          </p:cNvPr>
          <p:cNvSpPr/>
          <p:nvPr/>
        </p:nvSpPr>
        <p:spPr>
          <a:xfrm>
            <a:off x="4849360" y="3149121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CB18D5-F556-114B-A34C-9105A748E2B3}"/>
              </a:ext>
            </a:extLst>
          </p:cNvPr>
          <p:cNvSpPr/>
          <p:nvPr/>
        </p:nvSpPr>
        <p:spPr>
          <a:xfrm>
            <a:off x="5679782" y="3149121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9F277A-BD4D-2649-9CA7-7FFAA1F4D646}"/>
              </a:ext>
            </a:extLst>
          </p:cNvPr>
          <p:cNvSpPr/>
          <p:nvPr/>
        </p:nvSpPr>
        <p:spPr>
          <a:xfrm>
            <a:off x="5903590" y="3149121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5B80E64-7196-354C-A961-5CEBEC934763}"/>
              </a:ext>
            </a:extLst>
          </p:cNvPr>
          <p:cNvSpPr/>
          <p:nvPr/>
        </p:nvSpPr>
        <p:spPr>
          <a:xfrm>
            <a:off x="6127399" y="3149121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1FD928B-5C25-AF41-836B-55F55DD2420D}"/>
              </a:ext>
            </a:extLst>
          </p:cNvPr>
          <p:cNvSpPr/>
          <p:nvPr/>
        </p:nvSpPr>
        <p:spPr>
          <a:xfrm>
            <a:off x="6351207" y="3149121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0EF5B94-4CB1-014B-A580-5F4AC6864E37}"/>
              </a:ext>
            </a:extLst>
          </p:cNvPr>
          <p:cNvSpPr/>
          <p:nvPr/>
        </p:nvSpPr>
        <p:spPr>
          <a:xfrm>
            <a:off x="6575016" y="3149121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CCD43D-797D-F24A-8F39-BD29140C1BBC}"/>
              </a:ext>
            </a:extLst>
          </p:cNvPr>
          <p:cNvSpPr/>
          <p:nvPr/>
        </p:nvSpPr>
        <p:spPr>
          <a:xfrm>
            <a:off x="7408709" y="3152852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C9FE40E-0A49-1B44-BB8D-E63917F8137D}"/>
              </a:ext>
            </a:extLst>
          </p:cNvPr>
          <p:cNvSpPr/>
          <p:nvPr/>
        </p:nvSpPr>
        <p:spPr>
          <a:xfrm>
            <a:off x="7632517" y="3152852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6E85B27-A0D0-024F-B3A4-CEB34E423C6C}"/>
              </a:ext>
            </a:extLst>
          </p:cNvPr>
          <p:cNvSpPr/>
          <p:nvPr/>
        </p:nvSpPr>
        <p:spPr>
          <a:xfrm>
            <a:off x="7856326" y="3152852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F55C194-FB71-FD4E-BECA-35C856C36087}"/>
              </a:ext>
            </a:extLst>
          </p:cNvPr>
          <p:cNvSpPr/>
          <p:nvPr/>
        </p:nvSpPr>
        <p:spPr>
          <a:xfrm>
            <a:off x="8080134" y="3152852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8F251AD-3E3E-FD40-981C-D7D2F7FCEB03}"/>
              </a:ext>
            </a:extLst>
          </p:cNvPr>
          <p:cNvSpPr/>
          <p:nvPr/>
        </p:nvSpPr>
        <p:spPr>
          <a:xfrm>
            <a:off x="8303943" y="3152852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F86340E-BE63-1E40-84DC-48B559A72B44}"/>
              </a:ext>
            </a:extLst>
          </p:cNvPr>
          <p:cNvCxnSpPr/>
          <p:nvPr/>
        </p:nvCxnSpPr>
        <p:spPr>
          <a:xfrm>
            <a:off x="5198347" y="3254530"/>
            <a:ext cx="35907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5B013BD-ED20-6B40-947D-E1E736948863}"/>
              </a:ext>
            </a:extLst>
          </p:cNvPr>
          <p:cNvCxnSpPr/>
          <p:nvPr/>
        </p:nvCxnSpPr>
        <p:spPr>
          <a:xfrm>
            <a:off x="6924186" y="3264215"/>
            <a:ext cx="35907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538A46D-F75A-EE43-A67D-2D36E78D6C1D}"/>
              </a:ext>
            </a:extLst>
          </p:cNvPr>
          <p:cNvSpPr/>
          <p:nvPr/>
        </p:nvSpPr>
        <p:spPr>
          <a:xfrm>
            <a:off x="3814635" y="3957836"/>
            <a:ext cx="8267637" cy="932025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439E42B-80B7-F94F-A025-292E4E30E1F1}"/>
              </a:ext>
            </a:extLst>
          </p:cNvPr>
          <p:cNvSpPr/>
          <p:nvPr/>
        </p:nvSpPr>
        <p:spPr>
          <a:xfrm>
            <a:off x="3954126" y="4340154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ECE0541-2675-634B-89CA-A5422B4E7D28}"/>
              </a:ext>
            </a:extLst>
          </p:cNvPr>
          <p:cNvSpPr/>
          <p:nvPr/>
        </p:nvSpPr>
        <p:spPr>
          <a:xfrm>
            <a:off x="4177934" y="4340154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76E0F8A-C41C-D84B-9758-3C7181B15F8A}"/>
              </a:ext>
            </a:extLst>
          </p:cNvPr>
          <p:cNvSpPr/>
          <p:nvPr/>
        </p:nvSpPr>
        <p:spPr>
          <a:xfrm>
            <a:off x="4401743" y="4340154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9E0D23D-F7D7-A24F-A20E-EFC5784629A5}"/>
              </a:ext>
            </a:extLst>
          </p:cNvPr>
          <p:cNvSpPr/>
          <p:nvPr/>
        </p:nvSpPr>
        <p:spPr>
          <a:xfrm>
            <a:off x="4625551" y="4340154"/>
            <a:ext cx="223726" cy="223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571B6EA-44FB-AE4D-868F-3D7EBADDAF76}"/>
              </a:ext>
            </a:extLst>
          </p:cNvPr>
          <p:cNvSpPr/>
          <p:nvPr/>
        </p:nvSpPr>
        <p:spPr>
          <a:xfrm>
            <a:off x="4849360" y="4340154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CB489D9-822C-144A-B11C-BF2FBC7870E7}"/>
              </a:ext>
            </a:extLst>
          </p:cNvPr>
          <p:cNvSpPr/>
          <p:nvPr/>
        </p:nvSpPr>
        <p:spPr>
          <a:xfrm>
            <a:off x="5679782" y="4340154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E67B7E7-2E83-6945-A27E-D4831E52F316}"/>
              </a:ext>
            </a:extLst>
          </p:cNvPr>
          <p:cNvSpPr/>
          <p:nvPr/>
        </p:nvSpPr>
        <p:spPr>
          <a:xfrm>
            <a:off x="5903590" y="4340154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2DBADD-A4D6-8148-AAE5-0A2D4DEAFE51}"/>
              </a:ext>
            </a:extLst>
          </p:cNvPr>
          <p:cNvSpPr/>
          <p:nvPr/>
        </p:nvSpPr>
        <p:spPr>
          <a:xfrm>
            <a:off x="6127399" y="4340154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6E39236-20D1-0E4A-AA5C-EA2329197E4D}"/>
              </a:ext>
            </a:extLst>
          </p:cNvPr>
          <p:cNvSpPr/>
          <p:nvPr/>
        </p:nvSpPr>
        <p:spPr>
          <a:xfrm>
            <a:off x="6351207" y="4340154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D19BD83-B4A4-A148-B6B3-C34EE98DAB9A}"/>
              </a:ext>
            </a:extLst>
          </p:cNvPr>
          <p:cNvSpPr/>
          <p:nvPr/>
        </p:nvSpPr>
        <p:spPr>
          <a:xfrm>
            <a:off x="6575016" y="4340154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1360514-E256-9745-AEA7-E2A7C41DFC05}"/>
              </a:ext>
            </a:extLst>
          </p:cNvPr>
          <p:cNvCxnSpPr/>
          <p:nvPr/>
        </p:nvCxnSpPr>
        <p:spPr>
          <a:xfrm>
            <a:off x="5198347" y="4445563"/>
            <a:ext cx="35907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3C4FD3C-113C-1C4D-902C-5389F5178EE5}"/>
              </a:ext>
            </a:extLst>
          </p:cNvPr>
          <p:cNvSpPr/>
          <p:nvPr/>
        </p:nvSpPr>
        <p:spPr>
          <a:xfrm>
            <a:off x="3814636" y="5118848"/>
            <a:ext cx="8267636" cy="932025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FB60D67-C6BD-6442-92A1-DB639D4269A3}"/>
              </a:ext>
            </a:extLst>
          </p:cNvPr>
          <p:cNvSpPr/>
          <p:nvPr/>
        </p:nvSpPr>
        <p:spPr>
          <a:xfrm>
            <a:off x="3959073" y="5501836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9043FF3-2D09-CB42-8724-B7143D48E478}"/>
              </a:ext>
            </a:extLst>
          </p:cNvPr>
          <p:cNvSpPr/>
          <p:nvPr/>
        </p:nvSpPr>
        <p:spPr>
          <a:xfrm>
            <a:off x="4182881" y="5501836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87ECAFA-77AE-AA40-A605-CD61BA4384F4}"/>
              </a:ext>
            </a:extLst>
          </p:cNvPr>
          <p:cNvSpPr/>
          <p:nvPr/>
        </p:nvSpPr>
        <p:spPr>
          <a:xfrm>
            <a:off x="4406690" y="5501836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9371ACF-C7CA-DC4B-B50D-E98F4233255D}"/>
              </a:ext>
            </a:extLst>
          </p:cNvPr>
          <p:cNvSpPr/>
          <p:nvPr/>
        </p:nvSpPr>
        <p:spPr>
          <a:xfrm>
            <a:off x="4630498" y="5501836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B34F9DD-15FE-3E45-95BB-BCF3022A6C2F}"/>
              </a:ext>
            </a:extLst>
          </p:cNvPr>
          <p:cNvSpPr/>
          <p:nvPr/>
        </p:nvSpPr>
        <p:spPr>
          <a:xfrm>
            <a:off x="4854307" y="5501836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8E16FA4-1706-8747-9E91-DB0F4D6AD630}"/>
              </a:ext>
            </a:extLst>
          </p:cNvPr>
          <p:cNvSpPr/>
          <p:nvPr/>
        </p:nvSpPr>
        <p:spPr>
          <a:xfrm>
            <a:off x="6447356" y="782299"/>
            <a:ext cx="1312737" cy="537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안쪽 </a:t>
            </a:r>
            <a:r>
              <a:rPr kumimoji="1"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반복문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79289A0-44B6-0547-AA3C-541BD4CE62C9}"/>
              </a:ext>
            </a:extLst>
          </p:cNvPr>
          <p:cNvSpPr/>
          <p:nvPr/>
        </p:nvSpPr>
        <p:spPr>
          <a:xfrm>
            <a:off x="33126" y="256404"/>
            <a:ext cx="8239460" cy="441183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EB111BC-3B5B-6A48-8B0B-CD7FF8592221}"/>
              </a:ext>
            </a:extLst>
          </p:cNvPr>
          <p:cNvSpPr/>
          <p:nvPr/>
        </p:nvSpPr>
        <p:spPr>
          <a:xfrm>
            <a:off x="132015" y="372113"/>
            <a:ext cx="537883" cy="2032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558E733-CFF1-114A-9554-891648BB9E2D}"/>
              </a:ext>
            </a:extLst>
          </p:cNvPr>
          <p:cNvSpPr/>
          <p:nvPr/>
        </p:nvSpPr>
        <p:spPr>
          <a:xfrm>
            <a:off x="1657105" y="372113"/>
            <a:ext cx="537883" cy="203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4729304-3F9A-7F48-9101-82BE842C17B1}"/>
              </a:ext>
            </a:extLst>
          </p:cNvPr>
          <p:cNvSpPr/>
          <p:nvPr/>
        </p:nvSpPr>
        <p:spPr>
          <a:xfrm>
            <a:off x="478838" y="202566"/>
            <a:ext cx="1312737" cy="537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정렬 전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F940D5A-5E5E-EA43-BDE2-8FD4F660EE9D}"/>
              </a:ext>
            </a:extLst>
          </p:cNvPr>
          <p:cNvSpPr/>
          <p:nvPr/>
        </p:nvSpPr>
        <p:spPr>
          <a:xfrm>
            <a:off x="2030184" y="202566"/>
            <a:ext cx="1312737" cy="537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정렬 후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78CFCD9-7248-B544-85F3-296406C68217}"/>
              </a:ext>
            </a:extLst>
          </p:cNvPr>
          <p:cNvSpPr/>
          <p:nvPr/>
        </p:nvSpPr>
        <p:spPr>
          <a:xfrm>
            <a:off x="3181101" y="369893"/>
            <a:ext cx="537883" cy="203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25A9578-9869-344A-A2CD-ED2BF9AB09BC}"/>
              </a:ext>
            </a:extLst>
          </p:cNvPr>
          <p:cNvSpPr/>
          <p:nvPr/>
        </p:nvSpPr>
        <p:spPr>
          <a:xfrm>
            <a:off x="3555274" y="202566"/>
            <a:ext cx="1312737" cy="537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tmp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0092E42-A813-1741-B161-F15A6DE00816}"/>
              </a:ext>
            </a:extLst>
          </p:cNvPr>
          <p:cNvSpPr/>
          <p:nvPr/>
        </p:nvSpPr>
        <p:spPr>
          <a:xfrm>
            <a:off x="4742675" y="369893"/>
            <a:ext cx="537883" cy="203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7B65ED7-2C92-334B-9D55-01EFF1C21B8D}"/>
              </a:ext>
            </a:extLst>
          </p:cNvPr>
          <p:cNvSpPr/>
          <p:nvPr/>
        </p:nvSpPr>
        <p:spPr>
          <a:xfrm>
            <a:off x="5248018" y="202566"/>
            <a:ext cx="1676168" cy="537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Key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의 값과 비교하는 수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F442259-9A77-934F-BDAC-A42C9003F79E}"/>
              </a:ext>
            </a:extLst>
          </p:cNvPr>
          <p:cNvSpPr/>
          <p:nvPr/>
        </p:nvSpPr>
        <p:spPr>
          <a:xfrm>
            <a:off x="7014323" y="369893"/>
            <a:ext cx="537883" cy="203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C170520-89B2-984D-A6E3-4319829A4F8E}"/>
              </a:ext>
            </a:extLst>
          </p:cNvPr>
          <p:cNvSpPr/>
          <p:nvPr/>
        </p:nvSpPr>
        <p:spPr>
          <a:xfrm>
            <a:off x="7513641" y="204036"/>
            <a:ext cx="758944" cy="537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key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0E26B7B-0DCC-5345-ACD1-079612F0D0DC}"/>
              </a:ext>
            </a:extLst>
          </p:cNvPr>
          <p:cNvSpPr/>
          <p:nvPr/>
        </p:nvSpPr>
        <p:spPr>
          <a:xfrm>
            <a:off x="4172465" y="1674521"/>
            <a:ext cx="223726" cy="223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44732C2-85E3-654A-A10C-3DF6722C2E2A}"/>
              </a:ext>
            </a:extLst>
          </p:cNvPr>
          <p:cNvSpPr/>
          <p:nvPr/>
        </p:nvSpPr>
        <p:spPr>
          <a:xfrm>
            <a:off x="5907112" y="1678921"/>
            <a:ext cx="223726" cy="223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218B7F0-A1D8-014F-A5C8-1FAAE7A3C82B}"/>
              </a:ext>
            </a:extLst>
          </p:cNvPr>
          <p:cNvSpPr/>
          <p:nvPr/>
        </p:nvSpPr>
        <p:spPr>
          <a:xfrm>
            <a:off x="7632435" y="1674521"/>
            <a:ext cx="223726" cy="223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75" name="호 174">
            <a:extLst>
              <a:ext uri="{FF2B5EF4-FFF2-40B4-BE49-F238E27FC236}">
                <a16:creationId xmlns:a16="http://schemas.microsoft.com/office/drawing/2014/main" id="{79CE1D94-DD1A-E847-A4B7-24507A07C0AC}"/>
              </a:ext>
            </a:extLst>
          </p:cNvPr>
          <p:cNvSpPr/>
          <p:nvPr/>
        </p:nvSpPr>
        <p:spPr>
          <a:xfrm rot="12171229">
            <a:off x="7430276" y="1746494"/>
            <a:ext cx="223726" cy="223726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8C18F20-F8F1-AC4B-805A-C324BA170F54}"/>
              </a:ext>
            </a:extLst>
          </p:cNvPr>
          <p:cNvSpPr/>
          <p:nvPr/>
        </p:nvSpPr>
        <p:spPr>
          <a:xfrm>
            <a:off x="4401743" y="2848653"/>
            <a:ext cx="223726" cy="223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77" name="호 176">
            <a:extLst>
              <a:ext uri="{FF2B5EF4-FFF2-40B4-BE49-F238E27FC236}">
                <a16:creationId xmlns:a16="http://schemas.microsoft.com/office/drawing/2014/main" id="{21D7F61D-0F4C-E24C-9D4A-DEF3132CB32B}"/>
              </a:ext>
            </a:extLst>
          </p:cNvPr>
          <p:cNvSpPr/>
          <p:nvPr/>
        </p:nvSpPr>
        <p:spPr>
          <a:xfrm rot="21323943">
            <a:off x="4239110" y="1826763"/>
            <a:ext cx="223726" cy="223726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8" name="호 177">
            <a:extLst>
              <a:ext uri="{FF2B5EF4-FFF2-40B4-BE49-F238E27FC236}">
                <a16:creationId xmlns:a16="http://schemas.microsoft.com/office/drawing/2014/main" id="{D02E4B11-7026-EA41-8623-68A5C7024420}"/>
              </a:ext>
            </a:extLst>
          </p:cNvPr>
          <p:cNvSpPr/>
          <p:nvPr/>
        </p:nvSpPr>
        <p:spPr>
          <a:xfrm rot="21323943">
            <a:off x="4472902" y="2990785"/>
            <a:ext cx="223726" cy="223726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19FC847C-4F56-4F4B-BB44-72368C602F39}"/>
              </a:ext>
            </a:extLst>
          </p:cNvPr>
          <p:cNvSpPr/>
          <p:nvPr/>
        </p:nvSpPr>
        <p:spPr>
          <a:xfrm>
            <a:off x="6127316" y="2850168"/>
            <a:ext cx="223726" cy="223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0" name="호 179">
            <a:extLst>
              <a:ext uri="{FF2B5EF4-FFF2-40B4-BE49-F238E27FC236}">
                <a16:creationId xmlns:a16="http://schemas.microsoft.com/office/drawing/2014/main" id="{D5FD5E75-7FF1-AF4B-8170-D7306C303C8C}"/>
              </a:ext>
            </a:extLst>
          </p:cNvPr>
          <p:cNvSpPr/>
          <p:nvPr/>
        </p:nvSpPr>
        <p:spPr>
          <a:xfrm rot="5400000">
            <a:off x="6017159" y="3345695"/>
            <a:ext cx="223726" cy="223726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A406F12-47E1-C24F-992B-526C8F9EBB9C}"/>
              </a:ext>
            </a:extLst>
          </p:cNvPr>
          <p:cNvSpPr/>
          <p:nvPr/>
        </p:nvSpPr>
        <p:spPr>
          <a:xfrm>
            <a:off x="7850320" y="2848653"/>
            <a:ext cx="223726" cy="223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2" name="호 181">
            <a:extLst>
              <a:ext uri="{FF2B5EF4-FFF2-40B4-BE49-F238E27FC236}">
                <a16:creationId xmlns:a16="http://schemas.microsoft.com/office/drawing/2014/main" id="{BAB71607-FDEB-EC46-9B8A-53BF1F8B84AC}"/>
              </a:ext>
            </a:extLst>
          </p:cNvPr>
          <p:cNvSpPr/>
          <p:nvPr/>
        </p:nvSpPr>
        <p:spPr>
          <a:xfrm rot="5400000">
            <a:off x="7519031" y="3345188"/>
            <a:ext cx="223726" cy="223726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E3C0FB-9974-5741-A645-2527ED93CDAE}"/>
              </a:ext>
            </a:extLst>
          </p:cNvPr>
          <p:cNvGrpSpPr/>
          <p:nvPr/>
        </p:nvGrpSpPr>
        <p:grpSpPr>
          <a:xfrm>
            <a:off x="7552206" y="3495977"/>
            <a:ext cx="139775" cy="157648"/>
            <a:chOff x="8090780" y="3532553"/>
            <a:chExt cx="139775" cy="157648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767055E1-61B9-6E48-9894-88F7744B03C3}"/>
                </a:ext>
              </a:extLst>
            </p:cNvPr>
            <p:cNvCxnSpPr/>
            <p:nvPr/>
          </p:nvCxnSpPr>
          <p:spPr>
            <a:xfrm>
              <a:off x="8090780" y="3535256"/>
              <a:ext cx="136461" cy="15494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F94E54A1-2709-EA45-9F7D-95E6180AC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4094" y="3532553"/>
              <a:ext cx="136461" cy="15494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DC6D246-BA6C-9A42-8288-BCEF7E2169AA}"/>
              </a:ext>
            </a:extLst>
          </p:cNvPr>
          <p:cNvSpPr/>
          <p:nvPr/>
        </p:nvSpPr>
        <p:spPr>
          <a:xfrm>
            <a:off x="9128359" y="3146836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AB8E7E92-9658-CB4E-A964-5E28DD7E0936}"/>
              </a:ext>
            </a:extLst>
          </p:cNvPr>
          <p:cNvSpPr/>
          <p:nvPr/>
        </p:nvSpPr>
        <p:spPr>
          <a:xfrm>
            <a:off x="9352167" y="3146836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7CF5569-5D70-6047-86E4-D959D0018882}"/>
              </a:ext>
            </a:extLst>
          </p:cNvPr>
          <p:cNvSpPr/>
          <p:nvPr/>
        </p:nvSpPr>
        <p:spPr>
          <a:xfrm>
            <a:off x="9575976" y="3146836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1B4C5F2-BA74-6645-9EBA-4E8236073B5E}"/>
              </a:ext>
            </a:extLst>
          </p:cNvPr>
          <p:cNvSpPr/>
          <p:nvPr/>
        </p:nvSpPr>
        <p:spPr>
          <a:xfrm>
            <a:off x="9799784" y="3146836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2EC1E6B-D9A3-AF41-A199-ECD9F51B2280}"/>
              </a:ext>
            </a:extLst>
          </p:cNvPr>
          <p:cNvSpPr/>
          <p:nvPr/>
        </p:nvSpPr>
        <p:spPr>
          <a:xfrm>
            <a:off x="10023593" y="3146836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E1354505-D2DD-C546-89BF-3269BD9A8F4B}"/>
              </a:ext>
            </a:extLst>
          </p:cNvPr>
          <p:cNvCxnSpPr/>
          <p:nvPr/>
        </p:nvCxnSpPr>
        <p:spPr>
          <a:xfrm>
            <a:off x="8643836" y="3258199"/>
            <a:ext cx="35907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DA56B59-2CA1-D14E-863E-BA7195CD9A00}"/>
              </a:ext>
            </a:extLst>
          </p:cNvPr>
          <p:cNvSpPr/>
          <p:nvPr/>
        </p:nvSpPr>
        <p:spPr>
          <a:xfrm>
            <a:off x="9569970" y="2842637"/>
            <a:ext cx="223726" cy="223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95" name="호 194">
            <a:extLst>
              <a:ext uri="{FF2B5EF4-FFF2-40B4-BE49-F238E27FC236}">
                <a16:creationId xmlns:a16="http://schemas.microsoft.com/office/drawing/2014/main" id="{AA7BDBE7-CA80-8941-A860-91ED9CBCF3E5}"/>
              </a:ext>
            </a:extLst>
          </p:cNvPr>
          <p:cNvSpPr/>
          <p:nvPr/>
        </p:nvSpPr>
        <p:spPr>
          <a:xfrm rot="12171229">
            <a:off x="9365517" y="2909382"/>
            <a:ext cx="223726" cy="223726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DAB2689-1C9C-314F-A3BD-5640F35C080B}"/>
              </a:ext>
            </a:extLst>
          </p:cNvPr>
          <p:cNvSpPr/>
          <p:nvPr/>
        </p:nvSpPr>
        <p:spPr>
          <a:xfrm>
            <a:off x="4619650" y="4036332"/>
            <a:ext cx="223726" cy="223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97" name="호 196">
            <a:extLst>
              <a:ext uri="{FF2B5EF4-FFF2-40B4-BE49-F238E27FC236}">
                <a16:creationId xmlns:a16="http://schemas.microsoft.com/office/drawing/2014/main" id="{8AC337F7-B228-CD46-BFA6-AE9E5AB3B1CB}"/>
              </a:ext>
            </a:extLst>
          </p:cNvPr>
          <p:cNvSpPr/>
          <p:nvPr/>
        </p:nvSpPr>
        <p:spPr>
          <a:xfrm rot="21323943">
            <a:off x="4690809" y="4178464"/>
            <a:ext cx="223726" cy="223726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AFFEE1D-8A73-3845-8ED9-B2F36D0CC8BF}"/>
              </a:ext>
            </a:extLst>
          </p:cNvPr>
          <p:cNvSpPr/>
          <p:nvPr/>
        </p:nvSpPr>
        <p:spPr>
          <a:xfrm>
            <a:off x="6351042" y="4036332"/>
            <a:ext cx="223726" cy="223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99" name="호 198">
            <a:extLst>
              <a:ext uri="{FF2B5EF4-FFF2-40B4-BE49-F238E27FC236}">
                <a16:creationId xmlns:a16="http://schemas.microsoft.com/office/drawing/2014/main" id="{37437C9E-1262-3248-BA03-5BF478E3AABA}"/>
              </a:ext>
            </a:extLst>
          </p:cNvPr>
          <p:cNvSpPr/>
          <p:nvPr/>
        </p:nvSpPr>
        <p:spPr>
          <a:xfrm rot="5400000">
            <a:off x="6239179" y="4533511"/>
            <a:ext cx="223726" cy="223726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5568693-4931-404C-833F-9422D3F1D736}"/>
              </a:ext>
            </a:extLst>
          </p:cNvPr>
          <p:cNvSpPr/>
          <p:nvPr/>
        </p:nvSpPr>
        <p:spPr>
          <a:xfrm>
            <a:off x="7398387" y="4340154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827BC5B-8AD6-3A42-9A23-1FD574495C74}"/>
              </a:ext>
            </a:extLst>
          </p:cNvPr>
          <p:cNvSpPr/>
          <p:nvPr/>
        </p:nvSpPr>
        <p:spPr>
          <a:xfrm>
            <a:off x="7622195" y="4340154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2F7E0241-D914-8F4C-88B1-C80A10A36CAF}"/>
              </a:ext>
            </a:extLst>
          </p:cNvPr>
          <p:cNvSpPr/>
          <p:nvPr/>
        </p:nvSpPr>
        <p:spPr>
          <a:xfrm>
            <a:off x="7846004" y="4340154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EFD3884C-627A-624D-B595-4C896A15AA29}"/>
              </a:ext>
            </a:extLst>
          </p:cNvPr>
          <p:cNvSpPr/>
          <p:nvPr/>
        </p:nvSpPr>
        <p:spPr>
          <a:xfrm>
            <a:off x="8069812" y="4340154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EEF3A42E-40BD-CF49-A919-562CBEDC24E5}"/>
              </a:ext>
            </a:extLst>
          </p:cNvPr>
          <p:cNvSpPr/>
          <p:nvPr/>
        </p:nvSpPr>
        <p:spPr>
          <a:xfrm>
            <a:off x="8293621" y="4340154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0029F6E8-3561-1043-933B-5686325A8F8B}"/>
              </a:ext>
            </a:extLst>
          </p:cNvPr>
          <p:cNvCxnSpPr/>
          <p:nvPr/>
        </p:nvCxnSpPr>
        <p:spPr>
          <a:xfrm>
            <a:off x="6916952" y="4445563"/>
            <a:ext cx="35907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4C41E3B-7D43-2F4A-8D68-879CFA491CCC}"/>
              </a:ext>
            </a:extLst>
          </p:cNvPr>
          <p:cNvSpPr/>
          <p:nvPr/>
        </p:nvSpPr>
        <p:spPr>
          <a:xfrm>
            <a:off x="7845921" y="4036332"/>
            <a:ext cx="223726" cy="223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08" name="호 207">
            <a:extLst>
              <a:ext uri="{FF2B5EF4-FFF2-40B4-BE49-F238E27FC236}">
                <a16:creationId xmlns:a16="http://schemas.microsoft.com/office/drawing/2014/main" id="{3DCAE533-1787-D345-A5B2-44E92C34EE56}"/>
              </a:ext>
            </a:extLst>
          </p:cNvPr>
          <p:cNvSpPr/>
          <p:nvPr/>
        </p:nvSpPr>
        <p:spPr>
          <a:xfrm rot="5400000">
            <a:off x="7743379" y="4532113"/>
            <a:ext cx="223726" cy="223726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62A3F34-DD20-3444-83E8-F850BF1EF7DE}"/>
              </a:ext>
            </a:extLst>
          </p:cNvPr>
          <p:cNvSpPr/>
          <p:nvPr/>
        </p:nvSpPr>
        <p:spPr>
          <a:xfrm>
            <a:off x="9125764" y="4345825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3D9FA9F-CFCA-3A48-BFD7-36DB019DFB18}"/>
              </a:ext>
            </a:extLst>
          </p:cNvPr>
          <p:cNvSpPr/>
          <p:nvPr/>
        </p:nvSpPr>
        <p:spPr>
          <a:xfrm>
            <a:off x="9349572" y="4345825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3CD7B80-9A9A-C541-B145-45A3B75BE141}"/>
              </a:ext>
            </a:extLst>
          </p:cNvPr>
          <p:cNvSpPr/>
          <p:nvPr/>
        </p:nvSpPr>
        <p:spPr>
          <a:xfrm>
            <a:off x="9573381" y="4345825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20FBA2F-598C-D847-8D31-0B309BC45C43}"/>
              </a:ext>
            </a:extLst>
          </p:cNvPr>
          <p:cNvSpPr/>
          <p:nvPr/>
        </p:nvSpPr>
        <p:spPr>
          <a:xfrm>
            <a:off x="9797189" y="4345825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6E897ED-60AE-B048-B077-1C50DD1F35F2}"/>
              </a:ext>
            </a:extLst>
          </p:cNvPr>
          <p:cNvSpPr/>
          <p:nvPr/>
        </p:nvSpPr>
        <p:spPr>
          <a:xfrm>
            <a:off x="10020998" y="4345825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CFE95DAA-C6B4-0745-904D-6ED6F2B4EBF9}"/>
              </a:ext>
            </a:extLst>
          </p:cNvPr>
          <p:cNvCxnSpPr/>
          <p:nvPr/>
        </p:nvCxnSpPr>
        <p:spPr>
          <a:xfrm>
            <a:off x="8644329" y="4451234"/>
            <a:ext cx="35907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F4352C18-8FBE-FE4C-9CBF-6333D859093E}"/>
              </a:ext>
            </a:extLst>
          </p:cNvPr>
          <p:cNvSpPr/>
          <p:nvPr/>
        </p:nvSpPr>
        <p:spPr>
          <a:xfrm>
            <a:off x="9573298" y="4042003"/>
            <a:ext cx="223726" cy="223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17" name="호 216">
            <a:extLst>
              <a:ext uri="{FF2B5EF4-FFF2-40B4-BE49-F238E27FC236}">
                <a16:creationId xmlns:a16="http://schemas.microsoft.com/office/drawing/2014/main" id="{26FBA86E-EAE2-194E-8C8A-6C1E06CC1334}"/>
              </a:ext>
            </a:extLst>
          </p:cNvPr>
          <p:cNvSpPr/>
          <p:nvPr/>
        </p:nvSpPr>
        <p:spPr>
          <a:xfrm rot="5400000">
            <a:off x="9240222" y="4533511"/>
            <a:ext cx="223726" cy="223726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D3AB4FF3-55FC-154B-93AB-66B7BE393672}"/>
              </a:ext>
            </a:extLst>
          </p:cNvPr>
          <p:cNvGrpSpPr/>
          <p:nvPr/>
        </p:nvGrpSpPr>
        <p:grpSpPr>
          <a:xfrm>
            <a:off x="9282197" y="4678413"/>
            <a:ext cx="139775" cy="157648"/>
            <a:chOff x="8090780" y="3532553"/>
            <a:chExt cx="139775" cy="157648"/>
          </a:xfrm>
        </p:grpSpPr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63B69F09-2412-3749-86DE-F8976B5DB013}"/>
                </a:ext>
              </a:extLst>
            </p:cNvPr>
            <p:cNvCxnSpPr/>
            <p:nvPr/>
          </p:nvCxnSpPr>
          <p:spPr>
            <a:xfrm>
              <a:off x="8090780" y="3535256"/>
              <a:ext cx="136461" cy="15494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[R] 219">
              <a:extLst>
                <a:ext uri="{FF2B5EF4-FFF2-40B4-BE49-F238E27FC236}">
                  <a16:creationId xmlns:a16="http://schemas.microsoft.com/office/drawing/2014/main" id="{2D4BBEA9-A633-9D47-AD55-E9FE5ACF1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4094" y="3532553"/>
              <a:ext cx="136461" cy="15494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E4E231B9-A517-6842-BC6C-5CB0752020FF}"/>
              </a:ext>
            </a:extLst>
          </p:cNvPr>
          <p:cNvSpPr/>
          <p:nvPr/>
        </p:nvSpPr>
        <p:spPr>
          <a:xfrm>
            <a:off x="10837545" y="4353653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D0CFB4E-EFC7-7242-BB85-0D81BED285A7}"/>
              </a:ext>
            </a:extLst>
          </p:cNvPr>
          <p:cNvSpPr/>
          <p:nvPr/>
        </p:nvSpPr>
        <p:spPr>
          <a:xfrm>
            <a:off x="11061353" y="4353653"/>
            <a:ext cx="223726" cy="223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44A4CF2D-092A-3C46-93CF-DD74E6379378}"/>
              </a:ext>
            </a:extLst>
          </p:cNvPr>
          <p:cNvSpPr/>
          <p:nvPr/>
        </p:nvSpPr>
        <p:spPr>
          <a:xfrm>
            <a:off x="11285162" y="4353653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FB4C4EE-C8D1-1940-8B0A-BC0FD39A64DB}"/>
              </a:ext>
            </a:extLst>
          </p:cNvPr>
          <p:cNvSpPr/>
          <p:nvPr/>
        </p:nvSpPr>
        <p:spPr>
          <a:xfrm>
            <a:off x="11508970" y="4353653"/>
            <a:ext cx="223726" cy="223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B4A02C4-8D38-BC48-B040-72F67BD272E8}"/>
              </a:ext>
            </a:extLst>
          </p:cNvPr>
          <p:cNvSpPr/>
          <p:nvPr/>
        </p:nvSpPr>
        <p:spPr>
          <a:xfrm>
            <a:off x="11732779" y="4353653"/>
            <a:ext cx="223726" cy="2237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F9DD0765-67CF-8744-A7A7-76CFAD999E8A}"/>
              </a:ext>
            </a:extLst>
          </p:cNvPr>
          <p:cNvCxnSpPr/>
          <p:nvPr/>
        </p:nvCxnSpPr>
        <p:spPr>
          <a:xfrm>
            <a:off x="10356110" y="4459062"/>
            <a:ext cx="35907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8F31C9BD-E527-634A-8D86-F1D8BB224D76}"/>
              </a:ext>
            </a:extLst>
          </p:cNvPr>
          <p:cNvSpPr/>
          <p:nvPr/>
        </p:nvSpPr>
        <p:spPr>
          <a:xfrm>
            <a:off x="11285079" y="4049831"/>
            <a:ext cx="223726" cy="223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86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F8DC246-81FA-F741-AEF9-09F0768B6153}"/>
              </a:ext>
            </a:extLst>
          </p:cNvPr>
          <p:cNvSpPr/>
          <p:nvPr/>
        </p:nvSpPr>
        <p:spPr>
          <a:xfrm>
            <a:off x="94733" y="997676"/>
            <a:ext cx="12002533" cy="50670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5EA3DD-64B8-234F-90E9-267C58C856EC}"/>
              </a:ext>
            </a:extLst>
          </p:cNvPr>
          <p:cNvSpPr/>
          <p:nvPr/>
        </p:nvSpPr>
        <p:spPr>
          <a:xfrm>
            <a:off x="323808" y="1456837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49EE1-5F9C-9746-9EDC-B46431E6CC43}"/>
              </a:ext>
            </a:extLst>
          </p:cNvPr>
          <p:cNvSpPr/>
          <p:nvPr/>
        </p:nvSpPr>
        <p:spPr>
          <a:xfrm>
            <a:off x="787740" y="1456837"/>
            <a:ext cx="463932" cy="4603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7A9D45-6BB8-DA43-AC75-51505E52CCCD}"/>
              </a:ext>
            </a:extLst>
          </p:cNvPr>
          <p:cNvSpPr/>
          <p:nvPr/>
        </p:nvSpPr>
        <p:spPr>
          <a:xfrm>
            <a:off x="1251672" y="1456837"/>
            <a:ext cx="463932" cy="4603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E290F1-CD4F-494C-9A44-6FCFD855A5AF}"/>
              </a:ext>
            </a:extLst>
          </p:cNvPr>
          <p:cNvSpPr/>
          <p:nvPr/>
        </p:nvSpPr>
        <p:spPr>
          <a:xfrm>
            <a:off x="1715604" y="1456837"/>
            <a:ext cx="463932" cy="4603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8C8F95-3421-EF46-A50C-D44866708E69}"/>
              </a:ext>
            </a:extLst>
          </p:cNvPr>
          <p:cNvSpPr/>
          <p:nvPr/>
        </p:nvSpPr>
        <p:spPr>
          <a:xfrm>
            <a:off x="2179536" y="1456837"/>
            <a:ext cx="463932" cy="4603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830CD2-A38F-6C4D-BE60-8F70301DDABF}"/>
              </a:ext>
            </a:extLst>
          </p:cNvPr>
          <p:cNvSpPr/>
          <p:nvPr/>
        </p:nvSpPr>
        <p:spPr>
          <a:xfrm>
            <a:off x="323808" y="2437049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794F14-6E1F-4C46-9D8E-36F17C416923}"/>
              </a:ext>
            </a:extLst>
          </p:cNvPr>
          <p:cNvSpPr/>
          <p:nvPr/>
        </p:nvSpPr>
        <p:spPr>
          <a:xfrm>
            <a:off x="787739" y="2437049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694E3E-CEEB-FA4D-B449-A99DC7B81311}"/>
              </a:ext>
            </a:extLst>
          </p:cNvPr>
          <p:cNvSpPr/>
          <p:nvPr/>
        </p:nvSpPr>
        <p:spPr>
          <a:xfrm>
            <a:off x="1251671" y="2437049"/>
            <a:ext cx="463932" cy="4603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137C6D-DEE1-E547-B181-8735257E083B}"/>
              </a:ext>
            </a:extLst>
          </p:cNvPr>
          <p:cNvSpPr/>
          <p:nvPr/>
        </p:nvSpPr>
        <p:spPr>
          <a:xfrm>
            <a:off x="1715603" y="2437049"/>
            <a:ext cx="463932" cy="4603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E0A40F-3834-BB48-A3E1-CBF922F7884A}"/>
              </a:ext>
            </a:extLst>
          </p:cNvPr>
          <p:cNvSpPr/>
          <p:nvPr/>
        </p:nvSpPr>
        <p:spPr>
          <a:xfrm>
            <a:off x="2179535" y="2437049"/>
            <a:ext cx="463932" cy="4603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4179EA-F8C5-0C4C-BE6F-B4E8710892B4}"/>
              </a:ext>
            </a:extLst>
          </p:cNvPr>
          <p:cNvSpPr/>
          <p:nvPr/>
        </p:nvSpPr>
        <p:spPr>
          <a:xfrm>
            <a:off x="323807" y="3417262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BCE80E-591C-B14C-B047-1743F3710801}"/>
              </a:ext>
            </a:extLst>
          </p:cNvPr>
          <p:cNvSpPr/>
          <p:nvPr/>
        </p:nvSpPr>
        <p:spPr>
          <a:xfrm>
            <a:off x="787739" y="3417262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8DACFA-D7CD-044E-A2C8-661BBD4381B5}"/>
              </a:ext>
            </a:extLst>
          </p:cNvPr>
          <p:cNvSpPr/>
          <p:nvPr/>
        </p:nvSpPr>
        <p:spPr>
          <a:xfrm>
            <a:off x="1251670" y="3417262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07D4F1-9BB0-8343-AF1E-B6E828C50A92}"/>
              </a:ext>
            </a:extLst>
          </p:cNvPr>
          <p:cNvSpPr/>
          <p:nvPr/>
        </p:nvSpPr>
        <p:spPr>
          <a:xfrm>
            <a:off x="1715602" y="3417262"/>
            <a:ext cx="463932" cy="4603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4CBC03-30D9-8449-A284-3FDC1C42D121}"/>
              </a:ext>
            </a:extLst>
          </p:cNvPr>
          <p:cNvSpPr/>
          <p:nvPr/>
        </p:nvSpPr>
        <p:spPr>
          <a:xfrm>
            <a:off x="2179534" y="3417262"/>
            <a:ext cx="463932" cy="4603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F99D79-0EA0-6B4E-85A3-59F50730CBA0}"/>
              </a:ext>
            </a:extLst>
          </p:cNvPr>
          <p:cNvSpPr/>
          <p:nvPr/>
        </p:nvSpPr>
        <p:spPr>
          <a:xfrm>
            <a:off x="323807" y="4397474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DD1565-72E7-CD4E-9E2D-A478D54CC0E1}"/>
              </a:ext>
            </a:extLst>
          </p:cNvPr>
          <p:cNvSpPr/>
          <p:nvPr/>
        </p:nvSpPr>
        <p:spPr>
          <a:xfrm>
            <a:off x="787739" y="4397474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73218E-A748-324B-9C67-C4244B3D5287}"/>
              </a:ext>
            </a:extLst>
          </p:cNvPr>
          <p:cNvSpPr/>
          <p:nvPr/>
        </p:nvSpPr>
        <p:spPr>
          <a:xfrm>
            <a:off x="1251670" y="4397474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261E71-17B1-E047-BDCF-C0A52345DC4B}"/>
              </a:ext>
            </a:extLst>
          </p:cNvPr>
          <p:cNvSpPr/>
          <p:nvPr/>
        </p:nvSpPr>
        <p:spPr>
          <a:xfrm>
            <a:off x="1715602" y="4397474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652FD6-5236-5F44-BD9B-CA2B72F4100C}"/>
              </a:ext>
            </a:extLst>
          </p:cNvPr>
          <p:cNvSpPr/>
          <p:nvPr/>
        </p:nvSpPr>
        <p:spPr>
          <a:xfrm>
            <a:off x="2179534" y="4397474"/>
            <a:ext cx="463932" cy="4603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0A1294-23DB-B541-878F-52A73323903D}"/>
              </a:ext>
            </a:extLst>
          </p:cNvPr>
          <p:cNvSpPr/>
          <p:nvPr/>
        </p:nvSpPr>
        <p:spPr>
          <a:xfrm>
            <a:off x="323807" y="5377687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2E5251-C61B-494C-9BA9-322C4594F8BD}"/>
              </a:ext>
            </a:extLst>
          </p:cNvPr>
          <p:cNvSpPr/>
          <p:nvPr/>
        </p:nvSpPr>
        <p:spPr>
          <a:xfrm>
            <a:off x="787739" y="5377687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77202F-E003-824E-AF84-69FF48EC991A}"/>
              </a:ext>
            </a:extLst>
          </p:cNvPr>
          <p:cNvSpPr/>
          <p:nvPr/>
        </p:nvSpPr>
        <p:spPr>
          <a:xfrm>
            <a:off x="1251670" y="5377687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A9C1EF-0286-7549-8E17-BBD5D67B5111}"/>
              </a:ext>
            </a:extLst>
          </p:cNvPr>
          <p:cNvSpPr/>
          <p:nvPr/>
        </p:nvSpPr>
        <p:spPr>
          <a:xfrm>
            <a:off x="1715602" y="5377687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F610CE-F6E4-4F41-9FDD-6B0647F40690}"/>
              </a:ext>
            </a:extLst>
          </p:cNvPr>
          <p:cNvSpPr/>
          <p:nvPr/>
        </p:nvSpPr>
        <p:spPr>
          <a:xfrm>
            <a:off x="2179534" y="5377687"/>
            <a:ext cx="463932" cy="460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41" name="호 40">
            <a:extLst>
              <a:ext uri="{FF2B5EF4-FFF2-40B4-BE49-F238E27FC236}">
                <a16:creationId xmlns:a16="http://schemas.microsoft.com/office/drawing/2014/main" id="{DC68D0C2-6191-2C4E-9FB1-D518CF7C94AA}"/>
              </a:ext>
            </a:extLst>
          </p:cNvPr>
          <p:cNvSpPr/>
          <p:nvPr/>
        </p:nvSpPr>
        <p:spPr>
          <a:xfrm>
            <a:off x="2465924" y="1820026"/>
            <a:ext cx="719726" cy="71420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호 42">
            <a:extLst>
              <a:ext uri="{FF2B5EF4-FFF2-40B4-BE49-F238E27FC236}">
                <a16:creationId xmlns:a16="http://schemas.microsoft.com/office/drawing/2014/main" id="{6E7ABA11-99CF-1649-8A8F-4D04E5D178DC}"/>
              </a:ext>
            </a:extLst>
          </p:cNvPr>
          <p:cNvSpPr/>
          <p:nvPr/>
        </p:nvSpPr>
        <p:spPr>
          <a:xfrm>
            <a:off x="2465924" y="2800239"/>
            <a:ext cx="719726" cy="71420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호 43">
            <a:extLst>
              <a:ext uri="{FF2B5EF4-FFF2-40B4-BE49-F238E27FC236}">
                <a16:creationId xmlns:a16="http://schemas.microsoft.com/office/drawing/2014/main" id="{AFBE760B-894D-2240-861E-80B1AE4FE096}"/>
              </a:ext>
            </a:extLst>
          </p:cNvPr>
          <p:cNvSpPr/>
          <p:nvPr/>
        </p:nvSpPr>
        <p:spPr>
          <a:xfrm>
            <a:off x="2465924" y="3780451"/>
            <a:ext cx="719726" cy="71420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호 44">
            <a:extLst>
              <a:ext uri="{FF2B5EF4-FFF2-40B4-BE49-F238E27FC236}">
                <a16:creationId xmlns:a16="http://schemas.microsoft.com/office/drawing/2014/main" id="{A7569817-3780-BB4F-8F12-A5191BE50F0F}"/>
              </a:ext>
            </a:extLst>
          </p:cNvPr>
          <p:cNvSpPr/>
          <p:nvPr/>
        </p:nvSpPr>
        <p:spPr>
          <a:xfrm>
            <a:off x="2465924" y="4780230"/>
            <a:ext cx="719726" cy="71420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C79A8F-7C3D-564A-8EB3-359795D4A059}"/>
              </a:ext>
            </a:extLst>
          </p:cNvPr>
          <p:cNvSpPr/>
          <p:nvPr/>
        </p:nvSpPr>
        <p:spPr>
          <a:xfrm>
            <a:off x="917508" y="995322"/>
            <a:ext cx="1132254" cy="460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바깥 </a:t>
            </a:r>
            <a:r>
              <a:rPr kumimoji="1"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반복문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DFCA981-C039-834E-81C3-71E850B332EB}"/>
              </a:ext>
            </a:extLst>
          </p:cNvPr>
          <p:cNvSpPr/>
          <p:nvPr/>
        </p:nvSpPr>
        <p:spPr>
          <a:xfrm>
            <a:off x="3336224" y="1674648"/>
            <a:ext cx="8620817" cy="797478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BFAFAD-12EC-064C-A708-9F5FEC21E462}"/>
              </a:ext>
            </a:extLst>
          </p:cNvPr>
          <p:cNvSpPr/>
          <p:nvPr/>
        </p:nvSpPr>
        <p:spPr>
          <a:xfrm>
            <a:off x="3456536" y="2026803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0F5A9C-873F-564D-B12A-F7E83B778741}"/>
              </a:ext>
            </a:extLst>
          </p:cNvPr>
          <p:cNvSpPr/>
          <p:nvPr/>
        </p:nvSpPr>
        <p:spPr>
          <a:xfrm>
            <a:off x="3649574" y="2026803"/>
            <a:ext cx="192967" cy="1914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A5A4AE-CE2E-3B49-B96B-33F7E00F7598}"/>
              </a:ext>
            </a:extLst>
          </p:cNvPr>
          <p:cNvSpPr/>
          <p:nvPr/>
        </p:nvSpPr>
        <p:spPr>
          <a:xfrm>
            <a:off x="3842612" y="2026803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019C46-DDDE-8D4D-A42B-D21FA8AFE010}"/>
              </a:ext>
            </a:extLst>
          </p:cNvPr>
          <p:cNvSpPr/>
          <p:nvPr/>
        </p:nvSpPr>
        <p:spPr>
          <a:xfrm>
            <a:off x="4035650" y="2026803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E8A3E43-D31C-2A4B-96B4-1A21007D7559}"/>
              </a:ext>
            </a:extLst>
          </p:cNvPr>
          <p:cNvSpPr/>
          <p:nvPr/>
        </p:nvSpPr>
        <p:spPr>
          <a:xfrm>
            <a:off x="4228689" y="2026803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41263B-C85E-7140-A3DC-61C70E0EA2E6}"/>
              </a:ext>
            </a:extLst>
          </p:cNvPr>
          <p:cNvSpPr/>
          <p:nvPr/>
        </p:nvSpPr>
        <p:spPr>
          <a:xfrm>
            <a:off x="4944939" y="2026803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370939-010A-DC44-8D21-8F26FA2A96E6}"/>
              </a:ext>
            </a:extLst>
          </p:cNvPr>
          <p:cNvSpPr/>
          <p:nvPr/>
        </p:nvSpPr>
        <p:spPr>
          <a:xfrm>
            <a:off x="5137977" y="2026803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8BDB267-1FC9-A44B-AA52-D4AC4DE4F23D}"/>
              </a:ext>
            </a:extLst>
          </p:cNvPr>
          <p:cNvSpPr/>
          <p:nvPr/>
        </p:nvSpPr>
        <p:spPr>
          <a:xfrm>
            <a:off x="5331016" y="2026803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6CF94ED-846D-7A42-AC0B-FBA00E4E4080}"/>
              </a:ext>
            </a:extLst>
          </p:cNvPr>
          <p:cNvSpPr/>
          <p:nvPr/>
        </p:nvSpPr>
        <p:spPr>
          <a:xfrm>
            <a:off x="5524053" y="2026803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AF6A6D-4331-F04E-BF02-A9DADFA7D2F7}"/>
              </a:ext>
            </a:extLst>
          </p:cNvPr>
          <p:cNvSpPr/>
          <p:nvPr/>
        </p:nvSpPr>
        <p:spPr>
          <a:xfrm>
            <a:off x="5717092" y="2026803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9F34627-9BF5-CD4E-8974-2B3767233368}"/>
              </a:ext>
            </a:extLst>
          </p:cNvPr>
          <p:cNvSpPr/>
          <p:nvPr/>
        </p:nvSpPr>
        <p:spPr>
          <a:xfrm>
            <a:off x="6436164" y="202999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12A1A45-C6ED-6841-B0B4-89832C313F65}"/>
              </a:ext>
            </a:extLst>
          </p:cNvPr>
          <p:cNvSpPr/>
          <p:nvPr/>
        </p:nvSpPr>
        <p:spPr>
          <a:xfrm>
            <a:off x="6629201" y="202999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3091D8F-6FAB-1D4F-9883-E099288059F8}"/>
              </a:ext>
            </a:extLst>
          </p:cNvPr>
          <p:cNvSpPr/>
          <p:nvPr/>
        </p:nvSpPr>
        <p:spPr>
          <a:xfrm>
            <a:off x="6822240" y="2029996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8A2EEE-99D4-164A-BDA8-9A490A78FFE9}"/>
              </a:ext>
            </a:extLst>
          </p:cNvPr>
          <p:cNvSpPr/>
          <p:nvPr/>
        </p:nvSpPr>
        <p:spPr>
          <a:xfrm>
            <a:off x="7015277" y="2029996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DE60352-70AB-4845-8CED-20FA7DDE1884}"/>
              </a:ext>
            </a:extLst>
          </p:cNvPr>
          <p:cNvSpPr/>
          <p:nvPr/>
        </p:nvSpPr>
        <p:spPr>
          <a:xfrm>
            <a:off x="7208316" y="2029996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3278C33-C901-AB49-8F24-C5F4DCA385EB}"/>
              </a:ext>
            </a:extLst>
          </p:cNvPr>
          <p:cNvCxnSpPr>
            <a:cxnSpLocks/>
          </p:cNvCxnSpPr>
          <p:nvPr/>
        </p:nvCxnSpPr>
        <p:spPr>
          <a:xfrm>
            <a:off x="4529695" y="2117022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호 73">
            <a:extLst>
              <a:ext uri="{FF2B5EF4-FFF2-40B4-BE49-F238E27FC236}">
                <a16:creationId xmlns:a16="http://schemas.microsoft.com/office/drawing/2014/main" id="{F352E8B3-C7C2-A347-8ECD-7B44B8E1CE52}"/>
              </a:ext>
            </a:extLst>
          </p:cNvPr>
          <p:cNvSpPr/>
          <p:nvPr/>
        </p:nvSpPr>
        <p:spPr>
          <a:xfrm rot="5400000">
            <a:off x="5040409" y="2185740"/>
            <a:ext cx="191487" cy="19296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809A930-CCD7-B14E-9B41-C027F02E62A5}"/>
              </a:ext>
            </a:extLst>
          </p:cNvPr>
          <p:cNvCxnSpPr>
            <a:cxnSpLocks/>
          </p:cNvCxnSpPr>
          <p:nvPr/>
        </p:nvCxnSpPr>
        <p:spPr>
          <a:xfrm>
            <a:off x="6018256" y="2125312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39D4720-D027-E14B-9681-A772D675EBA0}"/>
              </a:ext>
            </a:extLst>
          </p:cNvPr>
          <p:cNvSpPr/>
          <p:nvPr/>
        </p:nvSpPr>
        <p:spPr>
          <a:xfrm>
            <a:off x="3336224" y="2695774"/>
            <a:ext cx="8620817" cy="797721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915D60-D1D6-2E49-8DDD-4C1BEF969294}"/>
              </a:ext>
            </a:extLst>
          </p:cNvPr>
          <p:cNvSpPr/>
          <p:nvPr/>
        </p:nvSpPr>
        <p:spPr>
          <a:xfrm>
            <a:off x="3456536" y="3021087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E49220-DF12-5742-8894-02C1986E6ABC}"/>
              </a:ext>
            </a:extLst>
          </p:cNvPr>
          <p:cNvSpPr/>
          <p:nvPr/>
        </p:nvSpPr>
        <p:spPr>
          <a:xfrm>
            <a:off x="3649574" y="3021087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90EF04E-62F7-2B4C-AEBA-85CD56547E42}"/>
              </a:ext>
            </a:extLst>
          </p:cNvPr>
          <p:cNvSpPr/>
          <p:nvPr/>
        </p:nvSpPr>
        <p:spPr>
          <a:xfrm>
            <a:off x="3842612" y="3021087"/>
            <a:ext cx="192967" cy="1914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ED8FF14-10D0-3E46-8707-EAFC1D652C51}"/>
              </a:ext>
            </a:extLst>
          </p:cNvPr>
          <p:cNvSpPr/>
          <p:nvPr/>
        </p:nvSpPr>
        <p:spPr>
          <a:xfrm>
            <a:off x="4035650" y="3021087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E5507E-B235-2B42-B2F0-5EBE68F2B7E2}"/>
              </a:ext>
            </a:extLst>
          </p:cNvPr>
          <p:cNvSpPr/>
          <p:nvPr/>
        </p:nvSpPr>
        <p:spPr>
          <a:xfrm>
            <a:off x="4228689" y="3021087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CB18D5-F556-114B-A34C-9105A748E2B3}"/>
              </a:ext>
            </a:extLst>
          </p:cNvPr>
          <p:cNvSpPr/>
          <p:nvPr/>
        </p:nvSpPr>
        <p:spPr>
          <a:xfrm>
            <a:off x="4944939" y="3021087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9F277A-BD4D-2649-9CA7-7FFAA1F4D646}"/>
              </a:ext>
            </a:extLst>
          </p:cNvPr>
          <p:cNvSpPr/>
          <p:nvPr/>
        </p:nvSpPr>
        <p:spPr>
          <a:xfrm>
            <a:off x="5137977" y="3021087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5B80E64-7196-354C-A961-5CEBEC934763}"/>
              </a:ext>
            </a:extLst>
          </p:cNvPr>
          <p:cNvSpPr/>
          <p:nvPr/>
        </p:nvSpPr>
        <p:spPr>
          <a:xfrm>
            <a:off x="5331016" y="3021087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1FD928B-5C25-AF41-836B-55F55DD2420D}"/>
              </a:ext>
            </a:extLst>
          </p:cNvPr>
          <p:cNvSpPr/>
          <p:nvPr/>
        </p:nvSpPr>
        <p:spPr>
          <a:xfrm>
            <a:off x="5524053" y="3021087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0EF5B94-4CB1-014B-A580-5F4AC6864E37}"/>
              </a:ext>
            </a:extLst>
          </p:cNvPr>
          <p:cNvSpPr/>
          <p:nvPr/>
        </p:nvSpPr>
        <p:spPr>
          <a:xfrm>
            <a:off x="5717092" y="3021087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CCD43D-797D-F24A-8F39-BD29140C1BBC}"/>
              </a:ext>
            </a:extLst>
          </p:cNvPr>
          <p:cNvSpPr/>
          <p:nvPr/>
        </p:nvSpPr>
        <p:spPr>
          <a:xfrm>
            <a:off x="6436164" y="3024280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C9FE40E-0A49-1B44-BB8D-E63917F8137D}"/>
              </a:ext>
            </a:extLst>
          </p:cNvPr>
          <p:cNvSpPr/>
          <p:nvPr/>
        </p:nvSpPr>
        <p:spPr>
          <a:xfrm>
            <a:off x="6629201" y="3024280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6E85B27-A0D0-024F-B3A4-CEB34E423C6C}"/>
              </a:ext>
            </a:extLst>
          </p:cNvPr>
          <p:cNvSpPr/>
          <p:nvPr/>
        </p:nvSpPr>
        <p:spPr>
          <a:xfrm>
            <a:off x="6822240" y="3024280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F55C194-FB71-FD4E-BECA-35C856C36087}"/>
              </a:ext>
            </a:extLst>
          </p:cNvPr>
          <p:cNvSpPr/>
          <p:nvPr/>
        </p:nvSpPr>
        <p:spPr>
          <a:xfrm>
            <a:off x="7015277" y="3024280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8F251AD-3E3E-FD40-981C-D7D2F7FCEB03}"/>
              </a:ext>
            </a:extLst>
          </p:cNvPr>
          <p:cNvSpPr/>
          <p:nvPr/>
        </p:nvSpPr>
        <p:spPr>
          <a:xfrm>
            <a:off x="7208316" y="3024280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F86340E-BE63-1E40-84DC-48B559A72B44}"/>
              </a:ext>
            </a:extLst>
          </p:cNvPr>
          <p:cNvCxnSpPr>
            <a:cxnSpLocks/>
          </p:cNvCxnSpPr>
          <p:nvPr/>
        </p:nvCxnSpPr>
        <p:spPr>
          <a:xfrm>
            <a:off x="4529695" y="3111306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5B013BD-ED20-6B40-947D-E1E736948863}"/>
              </a:ext>
            </a:extLst>
          </p:cNvPr>
          <p:cNvCxnSpPr>
            <a:cxnSpLocks/>
          </p:cNvCxnSpPr>
          <p:nvPr/>
        </p:nvCxnSpPr>
        <p:spPr>
          <a:xfrm>
            <a:off x="6018256" y="3119596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538A46D-F75A-EE43-A67D-2D36E78D6C1D}"/>
              </a:ext>
            </a:extLst>
          </p:cNvPr>
          <p:cNvSpPr/>
          <p:nvPr/>
        </p:nvSpPr>
        <p:spPr>
          <a:xfrm>
            <a:off x="3336223" y="3713266"/>
            <a:ext cx="8620818" cy="797721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439E42B-80B7-F94F-A025-292E4E30E1F1}"/>
              </a:ext>
            </a:extLst>
          </p:cNvPr>
          <p:cNvSpPr/>
          <p:nvPr/>
        </p:nvSpPr>
        <p:spPr>
          <a:xfrm>
            <a:off x="3456536" y="404049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ECE0541-2675-634B-89CA-A5422B4E7D28}"/>
              </a:ext>
            </a:extLst>
          </p:cNvPr>
          <p:cNvSpPr/>
          <p:nvPr/>
        </p:nvSpPr>
        <p:spPr>
          <a:xfrm>
            <a:off x="3649574" y="404049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76E0F8A-C41C-D84B-9758-3C7181B15F8A}"/>
              </a:ext>
            </a:extLst>
          </p:cNvPr>
          <p:cNvSpPr/>
          <p:nvPr/>
        </p:nvSpPr>
        <p:spPr>
          <a:xfrm>
            <a:off x="3842612" y="404049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9E0D23D-F7D7-A24F-A20E-EFC5784629A5}"/>
              </a:ext>
            </a:extLst>
          </p:cNvPr>
          <p:cNvSpPr/>
          <p:nvPr/>
        </p:nvSpPr>
        <p:spPr>
          <a:xfrm>
            <a:off x="4035650" y="4040492"/>
            <a:ext cx="192967" cy="1914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571B6EA-44FB-AE4D-868F-3D7EBADDAF76}"/>
              </a:ext>
            </a:extLst>
          </p:cNvPr>
          <p:cNvSpPr/>
          <p:nvPr/>
        </p:nvSpPr>
        <p:spPr>
          <a:xfrm>
            <a:off x="4228689" y="4040492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CB489D9-822C-144A-B11C-BF2FBC7870E7}"/>
              </a:ext>
            </a:extLst>
          </p:cNvPr>
          <p:cNvSpPr/>
          <p:nvPr/>
        </p:nvSpPr>
        <p:spPr>
          <a:xfrm>
            <a:off x="4944939" y="404049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E67B7E7-2E83-6945-A27E-D4831E52F316}"/>
              </a:ext>
            </a:extLst>
          </p:cNvPr>
          <p:cNvSpPr/>
          <p:nvPr/>
        </p:nvSpPr>
        <p:spPr>
          <a:xfrm>
            <a:off x="5137977" y="404049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2DBADD-A4D6-8148-AAE5-0A2D4DEAFE51}"/>
              </a:ext>
            </a:extLst>
          </p:cNvPr>
          <p:cNvSpPr/>
          <p:nvPr/>
        </p:nvSpPr>
        <p:spPr>
          <a:xfrm>
            <a:off x="5331016" y="404049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6E39236-20D1-0E4A-AA5C-EA2329197E4D}"/>
              </a:ext>
            </a:extLst>
          </p:cNvPr>
          <p:cNvSpPr/>
          <p:nvPr/>
        </p:nvSpPr>
        <p:spPr>
          <a:xfrm>
            <a:off x="5524053" y="4040492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D19BD83-B4A4-A148-B6B3-C34EE98DAB9A}"/>
              </a:ext>
            </a:extLst>
          </p:cNvPr>
          <p:cNvSpPr/>
          <p:nvPr/>
        </p:nvSpPr>
        <p:spPr>
          <a:xfrm>
            <a:off x="5717092" y="4040492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1360514-E256-9745-AEA7-E2A7C41DFC05}"/>
              </a:ext>
            </a:extLst>
          </p:cNvPr>
          <p:cNvCxnSpPr>
            <a:cxnSpLocks/>
          </p:cNvCxnSpPr>
          <p:nvPr/>
        </p:nvCxnSpPr>
        <p:spPr>
          <a:xfrm>
            <a:off x="4529695" y="4130712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3C4FD3C-113C-1C4D-902C-5389F5178EE5}"/>
              </a:ext>
            </a:extLst>
          </p:cNvPr>
          <p:cNvSpPr/>
          <p:nvPr/>
        </p:nvSpPr>
        <p:spPr>
          <a:xfrm>
            <a:off x="3336224" y="4706977"/>
            <a:ext cx="8620818" cy="797721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FB60D67-C6BD-6442-92A1-DB639D4269A3}"/>
              </a:ext>
            </a:extLst>
          </p:cNvPr>
          <p:cNvSpPr/>
          <p:nvPr/>
        </p:nvSpPr>
        <p:spPr>
          <a:xfrm>
            <a:off x="3460803" y="5034777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9043FF3-2D09-CB42-8724-B7143D48E478}"/>
              </a:ext>
            </a:extLst>
          </p:cNvPr>
          <p:cNvSpPr/>
          <p:nvPr/>
        </p:nvSpPr>
        <p:spPr>
          <a:xfrm>
            <a:off x="3653841" y="5034777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87ECAFA-77AE-AA40-A605-CD61BA4384F4}"/>
              </a:ext>
            </a:extLst>
          </p:cNvPr>
          <p:cNvSpPr/>
          <p:nvPr/>
        </p:nvSpPr>
        <p:spPr>
          <a:xfrm>
            <a:off x="3846879" y="5034777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9371ACF-C7CA-DC4B-B50D-E98F4233255D}"/>
              </a:ext>
            </a:extLst>
          </p:cNvPr>
          <p:cNvSpPr/>
          <p:nvPr/>
        </p:nvSpPr>
        <p:spPr>
          <a:xfrm>
            <a:off x="4039917" y="5034777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B34F9DD-15FE-3E45-95BB-BCF3022A6C2F}"/>
              </a:ext>
            </a:extLst>
          </p:cNvPr>
          <p:cNvSpPr/>
          <p:nvPr/>
        </p:nvSpPr>
        <p:spPr>
          <a:xfrm>
            <a:off x="4232955" y="5034777"/>
            <a:ext cx="192967" cy="1914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8E16FA4-1706-8747-9E91-DB0F4D6AD630}"/>
              </a:ext>
            </a:extLst>
          </p:cNvPr>
          <p:cNvSpPr/>
          <p:nvPr/>
        </p:nvSpPr>
        <p:spPr>
          <a:xfrm>
            <a:off x="5606983" y="995323"/>
            <a:ext cx="1132254" cy="460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안쪽 </a:t>
            </a:r>
            <a:r>
              <a:rPr kumimoji="1"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반복문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79289A0-44B6-0547-AA3C-541BD4CE62C9}"/>
              </a:ext>
            </a:extLst>
          </p:cNvPr>
          <p:cNvSpPr/>
          <p:nvPr/>
        </p:nvSpPr>
        <p:spPr>
          <a:xfrm>
            <a:off x="74618" y="545209"/>
            <a:ext cx="7106652" cy="37760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EB111BC-3B5B-6A48-8B0B-CD7FF8592221}"/>
              </a:ext>
            </a:extLst>
          </p:cNvPr>
          <p:cNvSpPr/>
          <p:nvPr/>
        </p:nvSpPr>
        <p:spPr>
          <a:xfrm>
            <a:off x="159911" y="644244"/>
            <a:ext cx="463932" cy="1739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558E733-CFF1-114A-9554-891648BB9E2D}"/>
              </a:ext>
            </a:extLst>
          </p:cNvPr>
          <p:cNvSpPr/>
          <p:nvPr/>
        </p:nvSpPr>
        <p:spPr>
          <a:xfrm>
            <a:off x="1475323" y="644244"/>
            <a:ext cx="463932" cy="173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4729304-3F9A-7F48-9101-82BE842C17B1}"/>
              </a:ext>
            </a:extLst>
          </p:cNvPr>
          <p:cNvSpPr/>
          <p:nvPr/>
        </p:nvSpPr>
        <p:spPr>
          <a:xfrm>
            <a:off x="459051" y="499129"/>
            <a:ext cx="1132254" cy="460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정렬 전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F940D5A-5E5E-EA43-BDE2-8FD4F660EE9D}"/>
              </a:ext>
            </a:extLst>
          </p:cNvPr>
          <p:cNvSpPr/>
          <p:nvPr/>
        </p:nvSpPr>
        <p:spPr>
          <a:xfrm>
            <a:off x="1797109" y="499129"/>
            <a:ext cx="1132254" cy="460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정렬 후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78CFCD9-7248-B544-85F3-296406C68217}"/>
              </a:ext>
            </a:extLst>
          </p:cNvPr>
          <p:cNvSpPr/>
          <p:nvPr/>
        </p:nvSpPr>
        <p:spPr>
          <a:xfrm>
            <a:off x="2789791" y="642344"/>
            <a:ext cx="463932" cy="173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25A9578-9869-344A-A2CD-ED2BF9AB09BC}"/>
              </a:ext>
            </a:extLst>
          </p:cNvPr>
          <p:cNvSpPr/>
          <p:nvPr/>
        </p:nvSpPr>
        <p:spPr>
          <a:xfrm>
            <a:off x="3112521" y="499129"/>
            <a:ext cx="1132254" cy="460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tmp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0092E42-A813-1741-B161-F15A6DE00816}"/>
              </a:ext>
            </a:extLst>
          </p:cNvPr>
          <p:cNvSpPr/>
          <p:nvPr/>
        </p:nvSpPr>
        <p:spPr>
          <a:xfrm>
            <a:off x="4136671" y="642344"/>
            <a:ext cx="463932" cy="173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7B65ED7-2C92-334B-9D55-01EFF1C21B8D}"/>
              </a:ext>
            </a:extLst>
          </p:cNvPr>
          <p:cNvSpPr/>
          <p:nvPr/>
        </p:nvSpPr>
        <p:spPr>
          <a:xfrm>
            <a:off x="4572537" y="499129"/>
            <a:ext cx="1445719" cy="460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Key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의 값과 비교하는 수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F442259-9A77-934F-BDAC-A42C9003F79E}"/>
              </a:ext>
            </a:extLst>
          </p:cNvPr>
          <p:cNvSpPr/>
          <p:nvPr/>
        </p:nvSpPr>
        <p:spPr>
          <a:xfrm>
            <a:off x="6096000" y="642344"/>
            <a:ext cx="463932" cy="173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C170520-89B2-984D-A6E3-4319829A4F8E}"/>
              </a:ext>
            </a:extLst>
          </p:cNvPr>
          <p:cNvSpPr/>
          <p:nvPr/>
        </p:nvSpPr>
        <p:spPr>
          <a:xfrm>
            <a:off x="6526669" y="500387"/>
            <a:ext cx="654600" cy="460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key</a:t>
            </a:r>
            <a:endParaRPr kumimoji="1"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0E26B7B-0DCC-5345-ACD1-079612F0D0DC}"/>
              </a:ext>
            </a:extLst>
          </p:cNvPr>
          <p:cNvSpPr/>
          <p:nvPr/>
        </p:nvSpPr>
        <p:spPr>
          <a:xfrm>
            <a:off x="3644857" y="1758976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44732C2-85E3-654A-A10C-3DF6722C2E2A}"/>
              </a:ext>
            </a:extLst>
          </p:cNvPr>
          <p:cNvSpPr/>
          <p:nvPr/>
        </p:nvSpPr>
        <p:spPr>
          <a:xfrm>
            <a:off x="5141015" y="1762742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218B7F0-A1D8-014F-A5C8-1FAAE7A3C82B}"/>
              </a:ext>
            </a:extLst>
          </p:cNvPr>
          <p:cNvSpPr/>
          <p:nvPr/>
        </p:nvSpPr>
        <p:spPr>
          <a:xfrm>
            <a:off x="6629131" y="1758976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75" name="호 174">
            <a:extLst>
              <a:ext uri="{FF2B5EF4-FFF2-40B4-BE49-F238E27FC236}">
                <a16:creationId xmlns:a16="http://schemas.microsoft.com/office/drawing/2014/main" id="{79CE1D94-DD1A-E847-A4B7-24507A07C0AC}"/>
              </a:ext>
            </a:extLst>
          </p:cNvPr>
          <p:cNvSpPr/>
          <p:nvPr/>
        </p:nvSpPr>
        <p:spPr>
          <a:xfrm rot="12171229">
            <a:off x="6454766" y="1820578"/>
            <a:ext cx="192967" cy="19148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8C18F20-F8F1-AC4B-805A-C324BA170F54}"/>
              </a:ext>
            </a:extLst>
          </p:cNvPr>
          <p:cNvSpPr/>
          <p:nvPr/>
        </p:nvSpPr>
        <p:spPr>
          <a:xfrm>
            <a:off x="3842612" y="2763916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77" name="호 176">
            <a:extLst>
              <a:ext uri="{FF2B5EF4-FFF2-40B4-BE49-F238E27FC236}">
                <a16:creationId xmlns:a16="http://schemas.microsoft.com/office/drawing/2014/main" id="{21D7F61D-0F4C-E24C-9D4A-DEF3132CB32B}"/>
              </a:ext>
            </a:extLst>
          </p:cNvPr>
          <p:cNvSpPr/>
          <p:nvPr/>
        </p:nvSpPr>
        <p:spPr>
          <a:xfrm rot="21323943">
            <a:off x="3702339" y="1889280"/>
            <a:ext cx="192967" cy="19148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8" name="호 177">
            <a:extLst>
              <a:ext uri="{FF2B5EF4-FFF2-40B4-BE49-F238E27FC236}">
                <a16:creationId xmlns:a16="http://schemas.microsoft.com/office/drawing/2014/main" id="{D02E4B11-7026-EA41-8623-68A5C7024420}"/>
              </a:ext>
            </a:extLst>
          </p:cNvPr>
          <p:cNvSpPr/>
          <p:nvPr/>
        </p:nvSpPr>
        <p:spPr>
          <a:xfrm rot="21323943">
            <a:off x="3903988" y="2885567"/>
            <a:ext cx="192967" cy="19148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19FC847C-4F56-4F4B-BB44-72368C602F39}"/>
              </a:ext>
            </a:extLst>
          </p:cNvPr>
          <p:cNvSpPr/>
          <p:nvPr/>
        </p:nvSpPr>
        <p:spPr>
          <a:xfrm>
            <a:off x="5330944" y="2765213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0" name="호 179">
            <a:extLst>
              <a:ext uri="{FF2B5EF4-FFF2-40B4-BE49-F238E27FC236}">
                <a16:creationId xmlns:a16="http://schemas.microsoft.com/office/drawing/2014/main" id="{D5FD5E75-7FF1-AF4B-8170-D7306C303C8C}"/>
              </a:ext>
            </a:extLst>
          </p:cNvPr>
          <p:cNvSpPr/>
          <p:nvPr/>
        </p:nvSpPr>
        <p:spPr>
          <a:xfrm rot="5400000">
            <a:off x="5236672" y="3188595"/>
            <a:ext cx="191487" cy="19296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A406F12-47E1-C24F-992B-526C8F9EBB9C}"/>
              </a:ext>
            </a:extLst>
          </p:cNvPr>
          <p:cNvSpPr/>
          <p:nvPr/>
        </p:nvSpPr>
        <p:spPr>
          <a:xfrm>
            <a:off x="6817060" y="2763916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2" name="호 181">
            <a:extLst>
              <a:ext uri="{FF2B5EF4-FFF2-40B4-BE49-F238E27FC236}">
                <a16:creationId xmlns:a16="http://schemas.microsoft.com/office/drawing/2014/main" id="{BAB71607-FDEB-EC46-9B8A-53BF1F8B84AC}"/>
              </a:ext>
            </a:extLst>
          </p:cNvPr>
          <p:cNvSpPr/>
          <p:nvPr/>
        </p:nvSpPr>
        <p:spPr>
          <a:xfrm rot="5400000">
            <a:off x="6532058" y="3188161"/>
            <a:ext cx="191487" cy="19296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E3C0FB-9974-5741-A645-2527ED93CDAE}"/>
              </a:ext>
            </a:extLst>
          </p:cNvPr>
          <p:cNvGrpSpPr/>
          <p:nvPr/>
        </p:nvGrpSpPr>
        <p:grpSpPr>
          <a:xfrm>
            <a:off x="6559932" y="3317961"/>
            <a:ext cx="120558" cy="134931"/>
            <a:chOff x="8090780" y="3532553"/>
            <a:chExt cx="139775" cy="157648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767055E1-61B9-6E48-9894-88F7744B03C3}"/>
                </a:ext>
              </a:extLst>
            </p:cNvPr>
            <p:cNvCxnSpPr/>
            <p:nvPr/>
          </p:nvCxnSpPr>
          <p:spPr>
            <a:xfrm>
              <a:off x="8090780" y="3535256"/>
              <a:ext cx="136461" cy="15494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F94E54A1-2709-EA45-9F7D-95E6180AC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4094" y="3532553"/>
              <a:ext cx="136461" cy="15494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DC6D246-BA6C-9A42-8288-BCEF7E2169AA}"/>
              </a:ext>
            </a:extLst>
          </p:cNvPr>
          <p:cNvSpPr/>
          <p:nvPr/>
        </p:nvSpPr>
        <p:spPr>
          <a:xfrm>
            <a:off x="7919387" y="3019131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AB8E7E92-9658-CB4E-A964-5E28DD7E0936}"/>
              </a:ext>
            </a:extLst>
          </p:cNvPr>
          <p:cNvSpPr/>
          <p:nvPr/>
        </p:nvSpPr>
        <p:spPr>
          <a:xfrm>
            <a:off x="8112424" y="3019131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7CF5569-5D70-6047-86E4-D959D0018882}"/>
              </a:ext>
            </a:extLst>
          </p:cNvPr>
          <p:cNvSpPr/>
          <p:nvPr/>
        </p:nvSpPr>
        <p:spPr>
          <a:xfrm>
            <a:off x="8305463" y="3019131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1B4C5F2-BA74-6645-9EBA-4E8236073B5E}"/>
              </a:ext>
            </a:extLst>
          </p:cNvPr>
          <p:cNvSpPr/>
          <p:nvPr/>
        </p:nvSpPr>
        <p:spPr>
          <a:xfrm>
            <a:off x="8498500" y="3019131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2EC1E6B-D9A3-AF41-A199-ECD9F51B2280}"/>
              </a:ext>
            </a:extLst>
          </p:cNvPr>
          <p:cNvSpPr/>
          <p:nvPr/>
        </p:nvSpPr>
        <p:spPr>
          <a:xfrm>
            <a:off x="8691539" y="3019131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E1354505-D2DD-C546-89BF-3269BD9A8F4B}"/>
              </a:ext>
            </a:extLst>
          </p:cNvPr>
          <p:cNvCxnSpPr>
            <a:cxnSpLocks/>
          </p:cNvCxnSpPr>
          <p:nvPr/>
        </p:nvCxnSpPr>
        <p:spPr>
          <a:xfrm>
            <a:off x="7501479" y="3114447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DA56B59-2CA1-D14E-863E-BA7195CD9A00}"/>
              </a:ext>
            </a:extLst>
          </p:cNvPr>
          <p:cNvSpPr/>
          <p:nvPr/>
        </p:nvSpPr>
        <p:spPr>
          <a:xfrm>
            <a:off x="8300282" y="2758767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95" name="호 194">
            <a:extLst>
              <a:ext uri="{FF2B5EF4-FFF2-40B4-BE49-F238E27FC236}">
                <a16:creationId xmlns:a16="http://schemas.microsoft.com/office/drawing/2014/main" id="{AA7BDBE7-CA80-8941-A860-91ED9CBCF3E5}"/>
              </a:ext>
            </a:extLst>
          </p:cNvPr>
          <p:cNvSpPr/>
          <p:nvPr/>
        </p:nvSpPr>
        <p:spPr>
          <a:xfrm rot="12171229">
            <a:off x="8123939" y="2815894"/>
            <a:ext cx="192967" cy="19148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DAB2689-1C9C-314F-A3BD-5640F35C080B}"/>
              </a:ext>
            </a:extLst>
          </p:cNvPr>
          <p:cNvSpPr/>
          <p:nvPr/>
        </p:nvSpPr>
        <p:spPr>
          <a:xfrm>
            <a:off x="4030560" y="3780451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97" name="호 196">
            <a:extLst>
              <a:ext uri="{FF2B5EF4-FFF2-40B4-BE49-F238E27FC236}">
                <a16:creationId xmlns:a16="http://schemas.microsoft.com/office/drawing/2014/main" id="{8AC337F7-B228-CD46-BFA6-AE9E5AB3B1CB}"/>
              </a:ext>
            </a:extLst>
          </p:cNvPr>
          <p:cNvSpPr/>
          <p:nvPr/>
        </p:nvSpPr>
        <p:spPr>
          <a:xfrm rot="21323943">
            <a:off x="4091936" y="3902102"/>
            <a:ext cx="192967" cy="19148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AFFEE1D-8A73-3845-8ED9-B2F36D0CC8BF}"/>
              </a:ext>
            </a:extLst>
          </p:cNvPr>
          <p:cNvSpPr/>
          <p:nvPr/>
        </p:nvSpPr>
        <p:spPr>
          <a:xfrm>
            <a:off x="5523911" y="3780451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99" name="호 198">
            <a:extLst>
              <a:ext uri="{FF2B5EF4-FFF2-40B4-BE49-F238E27FC236}">
                <a16:creationId xmlns:a16="http://schemas.microsoft.com/office/drawing/2014/main" id="{37437C9E-1262-3248-BA03-5BF478E3AABA}"/>
              </a:ext>
            </a:extLst>
          </p:cNvPr>
          <p:cNvSpPr/>
          <p:nvPr/>
        </p:nvSpPr>
        <p:spPr>
          <a:xfrm rot="5400000">
            <a:off x="5428167" y="4205247"/>
            <a:ext cx="191487" cy="19296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5568693-4931-404C-833F-9422D3F1D736}"/>
              </a:ext>
            </a:extLst>
          </p:cNvPr>
          <p:cNvSpPr/>
          <p:nvPr/>
        </p:nvSpPr>
        <p:spPr>
          <a:xfrm>
            <a:off x="6427261" y="404049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827BC5B-8AD6-3A42-9A23-1FD574495C74}"/>
              </a:ext>
            </a:extLst>
          </p:cNvPr>
          <p:cNvSpPr/>
          <p:nvPr/>
        </p:nvSpPr>
        <p:spPr>
          <a:xfrm>
            <a:off x="6620298" y="404049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2F7E0241-D914-8F4C-88B1-C80A10A36CAF}"/>
              </a:ext>
            </a:extLst>
          </p:cNvPr>
          <p:cNvSpPr/>
          <p:nvPr/>
        </p:nvSpPr>
        <p:spPr>
          <a:xfrm>
            <a:off x="6813337" y="4040492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EFD3884C-627A-624D-B595-4C896A15AA29}"/>
              </a:ext>
            </a:extLst>
          </p:cNvPr>
          <p:cNvSpPr/>
          <p:nvPr/>
        </p:nvSpPr>
        <p:spPr>
          <a:xfrm>
            <a:off x="7006375" y="4040492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EEF3A42E-40BD-CF49-A919-562CBEDC24E5}"/>
              </a:ext>
            </a:extLst>
          </p:cNvPr>
          <p:cNvSpPr/>
          <p:nvPr/>
        </p:nvSpPr>
        <p:spPr>
          <a:xfrm>
            <a:off x="7199413" y="4040492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0029F6E8-3561-1043-933B-5686325A8F8B}"/>
              </a:ext>
            </a:extLst>
          </p:cNvPr>
          <p:cNvCxnSpPr>
            <a:cxnSpLocks/>
          </p:cNvCxnSpPr>
          <p:nvPr/>
        </p:nvCxnSpPr>
        <p:spPr>
          <a:xfrm>
            <a:off x="6012016" y="4130712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4C41E3B-7D43-2F4A-8D68-879CFA491CCC}"/>
              </a:ext>
            </a:extLst>
          </p:cNvPr>
          <p:cNvSpPr/>
          <p:nvPr/>
        </p:nvSpPr>
        <p:spPr>
          <a:xfrm>
            <a:off x="6813265" y="3780451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08" name="호 207">
            <a:extLst>
              <a:ext uri="{FF2B5EF4-FFF2-40B4-BE49-F238E27FC236}">
                <a16:creationId xmlns:a16="http://schemas.microsoft.com/office/drawing/2014/main" id="{3DCAE533-1787-D345-A5B2-44E92C34EE56}"/>
              </a:ext>
            </a:extLst>
          </p:cNvPr>
          <p:cNvSpPr/>
          <p:nvPr/>
        </p:nvSpPr>
        <p:spPr>
          <a:xfrm rot="5400000">
            <a:off x="6725561" y="4204050"/>
            <a:ext cx="191487" cy="19296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62A3F34-DD20-3444-83E8-F850BF1EF7DE}"/>
              </a:ext>
            </a:extLst>
          </p:cNvPr>
          <p:cNvSpPr/>
          <p:nvPr/>
        </p:nvSpPr>
        <p:spPr>
          <a:xfrm>
            <a:off x="7917148" y="404534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3D9FA9F-CFCA-3A48-BFD7-36DB019DFB18}"/>
              </a:ext>
            </a:extLst>
          </p:cNvPr>
          <p:cNvSpPr/>
          <p:nvPr/>
        </p:nvSpPr>
        <p:spPr>
          <a:xfrm>
            <a:off x="8110186" y="4045346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3CD7B80-9A9A-C541-B145-45A3B75BE141}"/>
              </a:ext>
            </a:extLst>
          </p:cNvPr>
          <p:cNvSpPr/>
          <p:nvPr/>
        </p:nvSpPr>
        <p:spPr>
          <a:xfrm>
            <a:off x="8303224" y="404534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20FBA2F-598C-D847-8D31-0B309BC45C43}"/>
              </a:ext>
            </a:extLst>
          </p:cNvPr>
          <p:cNvSpPr/>
          <p:nvPr/>
        </p:nvSpPr>
        <p:spPr>
          <a:xfrm>
            <a:off x="8496262" y="404534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6E897ED-60AE-B048-B077-1C50DD1F35F2}"/>
              </a:ext>
            </a:extLst>
          </p:cNvPr>
          <p:cNvSpPr/>
          <p:nvPr/>
        </p:nvSpPr>
        <p:spPr>
          <a:xfrm>
            <a:off x="8689300" y="4045346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CFE95DAA-C6B4-0745-904D-6ED6F2B4EBF9}"/>
              </a:ext>
            </a:extLst>
          </p:cNvPr>
          <p:cNvCxnSpPr>
            <a:cxnSpLocks/>
          </p:cNvCxnSpPr>
          <p:nvPr/>
        </p:nvCxnSpPr>
        <p:spPr>
          <a:xfrm>
            <a:off x="7501904" y="4135566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F4352C18-8FBE-FE4C-9CBF-6333D859093E}"/>
              </a:ext>
            </a:extLst>
          </p:cNvPr>
          <p:cNvSpPr/>
          <p:nvPr/>
        </p:nvSpPr>
        <p:spPr>
          <a:xfrm>
            <a:off x="8303153" y="3785305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17" name="호 216">
            <a:extLst>
              <a:ext uri="{FF2B5EF4-FFF2-40B4-BE49-F238E27FC236}">
                <a16:creationId xmlns:a16="http://schemas.microsoft.com/office/drawing/2014/main" id="{26FBA86E-EAE2-194E-8C8A-6C1E06CC1334}"/>
              </a:ext>
            </a:extLst>
          </p:cNvPr>
          <p:cNvSpPr/>
          <p:nvPr/>
        </p:nvSpPr>
        <p:spPr>
          <a:xfrm rot="5400000">
            <a:off x="8016610" y="4205247"/>
            <a:ext cx="191487" cy="19296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D3AB4FF3-55FC-154B-93AB-66B7BE393672}"/>
              </a:ext>
            </a:extLst>
          </p:cNvPr>
          <p:cNvGrpSpPr/>
          <p:nvPr/>
        </p:nvGrpSpPr>
        <p:grpSpPr>
          <a:xfrm>
            <a:off x="8052074" y="4330008"/>
            <a:ext cx="120558" cy="134931"/>
            <a:chOff x="8090780" y="3532553"/>
            <a:chExt cx="139775" cy="157648"/>
          </a:xfrm>
        </p:grpSpPr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63B69F09-2412-3749-86DE-F8976B5DB013}"/>
                </a:ext>
              </a:extLst>
            </p:cNvPr>
            <p:cNvCxnSpPr/>
            <p:nvPr/>
          </p:nvCxnSpPr>
          <p:spPr>
            <a:xfrm>
              <a:off x="8090780" y="3535256"/>
              <a:ext cx="136461" cy="15494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[R] 219">
              <a:extLst>
                <a:ext uri="{FF2B5EF4-FFF2-40B4-BE49-F238E27FC236}">
                  <a16:creationId xmlns:a16="http://schemas.microsoft.com/office/drawing/2014/main" id="{2D4BBEA9-A633-9D47-AD55-E9FE5ACF1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4094" y="3532553"/>
              <a:ext cx="136461" cy="15494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E4E231B9-A517-6842-BC6C-5CB0752020FF}"/>
              </a:ext>
            </a:extLst>
          </p:cNvPr>
          <p:cNvSpPr/>
          <p:nvPr/>
        </p:nvSpPr>
        <p:spPr>
          <a:xfrm>
            <a:off x="9393584" y="405204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D0CFB4E-EFC7-7242-BB85-0D81BED285A7}"/>
              </a:ext>
            </a:extLst>
          </p:cNvPr>
          <p:cNvSpPr/>
          <p:nvPr/>
        </p:nvSpPr>
        <p:spPr>
          <a:xfrm>
            <a:off x="9586622" y="405204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44A4CF2D-092A-3C46-93CF-DD74E6379378}"/>
              </a:ext>
            </a:extLst>
          </p:cNvPr>
          <p:cNvSpPr/>
          <p:nvPr/>
        </p:nvSpPr>
        <p:spPr>
          <a:xfrm>
            <a:off x="9779660" y="405204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FB4C4EE-C8D1-1940-8B0A-BC0FD39A64DB}"/>
              </a:ext>
            </a:extLst>
          </p:cNvPr>
          <p:cNvSpPr/>
          <p:nvPr/>
        </p:nvSpPr>
        <p:spPr>
          <a:xfrm>
            <a:off x="9972698" y="405204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B4A02C4-8D38-BC48-B040-72F67BD272E8}"/>
              </a:ext>
            </a:extLst>
          </p:cNvPr>
          <p:cNvSpPr/>
          <p:nvPr/>
        </p:nvSpPr>
        <p:spPr>
          <a:xfrm>
            <a:off x="10165736" y="4052046"/>
            <a:ext cx="192967" cy="19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F9DD0765-67CF-8744-A7A7-76CFAD999E8A}"/>
              </a:ext>
            </a:extLst>
          </p:cNvPr>
          <p:cNvCxnSpPr>
            <a:cxnSpLocks/>
          </p:cNvCxnSpPr>
          <p:nvPr/>
        </p:nvCxnSpPr>
        <p:spPr>
          <a:xfrm>
            <a:off x="8978339" y="4142266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8F31C9BD-E527-634A-8D86-F1D8BB224D76}"/>
              </a:ext>
            </a:extLst>
          </p:cNvPr>
          <p:cNvSpPr/>
          <p:nvPr/>
        </p:nvSpPr>
        <p:spPr>
          <a:xfrm>
            <a:off x="9779588" y="3792005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7" name="호 166">
            <a:extLst>
              <a:ext uri="{FF2B5EF4-FFF2-40B4-BE49-F238E27FC236}">
                <a16:creationId xmlns:a16="http://schemas.microsoft.com/office/drawing/2014/main" id="{B3803AF1-8B4F-7F49-B409-4D3CAEDD7DBD}"/>
              </a:ext>
            </a:extLst>
          </p:cNvPr>
          <p:cNvSpPr/>
          <p:nvPr/>
        </p:nvSpPr>
        <p:spPr>
          <a:xfrm rot="12171229">
            <a:off x="9608933" y="3837917"/>
            <a:ext cx="192967" cy="19148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2899C7F-409D-594D-944B-29F207AAF9A7}"/>
              </a:ext>
            </a:extLst>
          </p:cNvPr>
          <p:cNvSpPr/>
          <p:nvPr/>
        </p:nvSpPr>
        <p:spPr>
          <a:xfrm>
            <a:off x="4234893" y="4777572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69" name="호 168">
            <a:extLst>
              <a:ext uri="{FF2B5EF4-FFF2-40B4-BE49-F238E27FC236}">
                <a16:creationId xmlns:a16="http://schemas.microsoft.com/office/drawing/2014/main" id="{CA6890B7-314F-A741-9203-FA6B3B57A57A}"/>
              </a:ext>
            </a:extLst>
          </p:cNvPr>
          <p:cNvSpPr/>
          <p:nvPr/>
        </p:nvSpPr>
        <p:spPr>
          <a:xfrm rot="21323943">
            <a:off x="4296269" y="4899223"/>
            <a:ext cx="192967" cy="19148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D667AAB-9DDA-DA44-B884-AB82EFB75571}"/>
              </a:ext>
            </a:extLst>
          </p:cNvPr>
          <p:cNvSpPr/>
          <p:nvPr/>
        </p:nvSpPr>
        <p:spPr>
          <a:xfrm>
            <a:off x="4944796" y="503881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CABE53B-1656-FA4D-BF37-FFD74736A251}"/>
              </a:ext>
            </a:extLst>
          </p:cNvPr>
          <p:cNvSpPr/>
          <p:nvPr/>
        </p:nvSpPr>
        <p:spPr>
          <a:xfrm>
            <a:off x="5137834" y="503881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A984359-74C5-404A-BB2B-562E8A45747E}"/>
              </a:ext>
            </a:extLst>
          </p:cNvPr>
          <p:cNvSpPr/>
          <p:nvPr/>
        </p:nvSpPr>
        <p:spPr>
          <a:xfrm>
            <a:off x="5330873" y="503881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28EED89-D181-744C-93B9-8F0610C781A2}"/>
              </a:ext>
            </a:extLst>
          </p:cNvPr>
          <p:cNvSpPr/>
          <p:nvPr/>
        </p:nvSpPr>
        <p:spPr>
          <a:xfrm>
            <a:off x="5523910" y="503881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E5F55B9C-65E0-024D-8F50-A94A9FBA7861}"/>
              </a:ext>
            </a:extLst>
          </p:cNvPr>
          <p:cNvSpPr/>
          <p:nvPr/>
        </p:nvSpPr>
        <p:spPr>
          <a:xfrm>
            <a:off x="5716949" y="5038812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C5491008-9C8D-D649-89D3-3356B3A2F3F1}"/>
              </a:ext>
            </a:extLst>
          </p:cNvPr>
          <p:cNvCxnSpPr>
            <a:cxnSpLocks/>
          </p:cNvCxnSpPr>
          <p:nvPr/>
        </p:nvCxnSpPr>
        <p:spPr>
          <a:xfrm>
            <a:off x="4529552" y="5129032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A1C586F4-A9BD-4544-9631-BC91FE4CC94C}"/>
              </a:ext>
            </a:extLst>
          </p:cNvPr>
          <p:cNvSpPr/>
          <p:nvPr/>
        </p:nvSpPr>
        <p:spPr>
          <a:xfrm>
            <a:off x="5716878" y="4780230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09" name="호 208">
            <a:extLst>
              <a:ext uri="{FF2B5EF4-FFF2-40B4-BE49-F238E27FC236}">
                <a16:creationId xmlns:a16="http://schemas.microsoft.com/office/drawing/2014/main" id="{3952C23A-7853-C044-A8C3-2E6D464C1B62}"/>
              </a:ext>
            </a:extLst>
          </p:cNvPr>
          <p:cNvSpPr/>
          <p:nvPr/>
        </p:nvSpPr>
        <p:spPr>
          <a:xfrm rot="5400000">
            <a:off x="5624491" y="5191368"/>
            <a:ext cx="191487" cy="19296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B6C82A2-BDB2-3D43-8A5C-0937409DD86A}"/>
              </a:ext>
            </a:extLst>
          </p:cNvPr>
          <p:cNvSpPr/>
          <p:nvPr/>
        </p:nvSpPr>
        <p:spPr>
          <a:xfrm>
            <a:off x="6427118" y="503881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6B41D349-3923-594E-A589-3F1CAB6211BA}"/>
              </a:ext>
            </a:extLst>
          </p:cNvPr>
          <p:cNvSpPr/>
          <p:nvPr/>
        </p:nvSpPr>
        <p:spPr>
          <a:xfrm>
            <a:off x="6620155" y="503881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3927028-6EB9-D74B-BB86-D25B3EDF2449}"/>
              </a:ext>
            </a:extLst>
          </p:cNvPr>
          <p:cNvSpPr/>
          <p:nvPr/>
        </p:nvSpPr>
        <p:spPr>
          <a:xfrm>
            <a:off x="6813194" y="5038812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2AD3DED0-E890-7E43-BA15-758635C175F8}"/>
              </a:ext>
            </a:extLst>
          </p:cNvPr>
          <p:cNvSpPr/>
          <p:nvPr/>
        </p:nvSpPr>
        <p:spPr>
          <a:xfrm>
            <a:off x="7006232" y="5038812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E3931A9-76B0-9244-8B86-FAF8B0FBB952}"/>
              </a:ext>
            </a:extLst>
          </p:cNvPr>
          <p:cNvSpPr/>
          <p:nvPr/>
        </p:nvSpPr>
        <p:spPr>
          <a:xfrm>
            <a:off x="7199270" y="5038812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A104F381-1AE5-A545-AE56-230F4CDCFC7E}"/>
              </a:ext>
            </a:extLst>
          </p:cNvPr>
          <p:cNvCxnSpPr>
            <a:cxnSpLocks/>
          </p:cNvCxnSpPr>
          <p:nvPr/>
        </p:nvCxnSpPr>
        <p:spPr>
          <a:xfrm>
            <a:off x="6011873" y="5129032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EBBF9624-A007-574F-AEA0-CA45D6BD0A47}"/>
              </a:ext>
            </a:extLst>
          </p:cNvPr>
          <p:cNvSpPr/>
          <p:nvPr/>
        </p:nvSpPr>
        <p:spPr>
          <a:xfrm>
            <a:off x="7006375" y="4780230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35" name="호 234">
            <a:extLst>
              <a:ext uri="{FF2B5EF4-FFF2-40B4-BE49-F238E27FC236}">
                <a16:creationId xmlns:a16="http://schemas.microsoft.com/office/drawing/2014/main" id="{C9A53538-F9E6-2F44-8137-52E904E366DC}"/>
              </a:ext>
            </a:extLst>
          </p:cNvPr>
          <p:cNvSpPr/>
          <p:nvPr/>
        </p:nvSpPr>
        <p:spPr>
          <a:xfrm rot="5400000">
            <a:off x="6919463" y="5191368"/>
            <a:ext cx="191487" cy="19296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78FE40B-97F5-2240-9C97-9DD4D85F244C}"/>
              </a:ext>
            </a:extLst>
          </p:cNvPr>
          <p:cNvSpPr/>
          <p:nvPr/>
        </p:nvSpPr>
        <p:spPr>
          <a:xfrm>
            <a:off x="7917005" y="5043666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65B66A76-653A-3540-9EE5-423259EF7157}"/>
              </a:ext>
            </a:extLst>
          </p:cNvPr>
          <p:cNvSpPr/>
          <p:nvPr/>
        </p:nvSpPr>
        <p:spPr>
          <a:xfrm>
            <a:off x="8110043" y="5043666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EA369E92-3B6D-D640-93AB-1CAC85F39FB9}"/>
              </a:ext>
            </a:extLst>
          </p:cNvPr>
          <p:cNvSpPr/>
          <p:nvPr/>
        </p:nvSpPr>
        <p:spPr>
          <a:xfrm>
            <a:off x="8303081" y="504366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5667B13-B613-7247-BCE4-1AB3A9D94B51}"/>
              </a:ext>
            </a:extLst>
          </p:cNvPr>
          <p:cNvSpPr/>
          <p:nvPr/>
        </p:nvSpPr>
        <p:spPr>
          <a:xfrm>
            <a:off x="8496119" y="504366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F19D473-D75D-1744-AD0F-6D70B6115BA2}"/>
              </a:ext>
            </a:extLst>
          </p:cNvPr>
          <p:cNvSpPr/>
          <p:nvPr/>
        </p:nvSpPr>
        <p:spPr>
          <a:xfrm>
            <a:off x="8689157" y="504366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C5433BF5-BDF8-5F45-A805-BECE0824D333}"/>
              </a:ext>
            </a:extLst>
          </p:cNvPr>
          <p:cNvCxnSpPr>
            <a:cxnSpLocks/>
          </p:cNvCxnSpPr>
          <p:nvPr/>
        </p:nvCxnSpPr>
        <p:spPr>
          <a:xfrm>
            <a:off x="7501761" y="5133886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913CC6B-E01B-AF45-A5E8-A7A4EA29D844}"/>
              </a:ext>
            </a:extLst>
          </p:cNvPr>
          <p:cNvSpPr/>
          <p:nvPr/>
        </p:nvSpPr>
        <p:spPr>
          <a:xfrm>
            <a:off x="8303010" y="4783625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43" name="호 242">
            <a:extLst>
              <a:ext uri="{FF2B5EF4-FFF2-40B4-BE49-F238E27FC236}">
                <a16:creationId xmlns:a16="http://schemas.microsoft.com/office/drawing/2014/main" id="{0156557A-6590-A045-BEB4-F7EF91B25004}"/>
              </a:ext>
            </a:extLst>
          </p:cNvPr>
          <p:cNvSpPr/>
          <p:nvPr/>
        </p:nvSpPr>
        <p:spPr>
          <a:xfrm rot="5400000">
            <a:off x="8204538" y="5191368"/>
            <a:ext cx="191487" cy="19296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A42CD3E8-16BF-124D-A0F1-D38C82198AFC}"/>
              </a:ext>
            </a:extLst>
          </p:cNvPr>
          <p:cNvSpPr/>
          <p:nvPr/>
        </p:nvSpPr>
        <p:spPr>
          <a:xfrm>
            <a:off x="9393441" y="5050366"/>
            <a:ext cx="192967" cy="191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31D88F5C-878E-8D40-A41F-A409DD252AF9}"/>
              </a:ext>
            </a:extLst>
          </p:cNvPr>
          <p:cNvSpPr/>
          <p:nvPr/>
        </p:nvSpPr>
        <p:spPr>
          <a:xfrm>
            <a:off x="9586479" y="505036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C6ABEBFC-FC98-1944-9449-16A854BFD08F}"/>
              </a:ext>
            </a:extLst>
          </p:cNvPr>
          <p:cNvSpPr/>
          <p:nvPr/>
        </p:nvSpPr>
        <p:spPr>
          <a:xfrm>
            <a:off x="9779517" y="505036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7B3CDF1D-54F2-A647-8D8F-CCC02A9F8410}"/>
              </a:ext>
            </a:extLst>
          </p:cNvPr>
          <p:cNvSpPr/>
          <p:nvPr/>
        </p:nvSpPr>
        <p:spPr>
          <a:xfrm>
            <a:off x="9972555" y="505036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B403D9FE-6C02-1048-90DA-513407A0E09E}"/>
              </a:ext>
            </a:extLst>
          </p:cNvPr>
          <p:cNvSpPr/>
          <p:nvPr/>
        </p:nvSpPr>
        <p:spPr>
          <a:xfrm>
            <a:off x="10165593" y="5050366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D3866B83-9421-C84A-8330-F55AD4D3B291}"/>
              </a:ext>
            </a:extLst>
          </p:cNvPr>
          <p:cNvCxnSpPr>
            <a:cxnSpLocks/>
          </p:cNvCxnSpPr>
          <p:nvPr/>
        </p:nvCxnSpPr>
        <p:spPr>
          <a:xfrm>
            <a:off x="8978196" y="5140586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5683CBBB-0D7C-A24F-9663-399908B06620}"/>
              </a:ext>
            </a:extLst>
          </p:cNvPr>
          <p:cNvSpPr/>
          <p:nvPr/>
        </p:nvSpPr>
        <p:spPr>
          <a:xfrm>
            <a:off x="9582459" y="4780230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90" name="호 289">
            <a:extLst>
              <a:ext uri="{FF2B5EF4-FFF2-40B4-BE49-F238E27FC236}">
                <a16:creationId xmlns:a16="http://schemas.microsoft.com/office/drawing/2014/main" id="{C0F025CD-C13D-354F-BEC9-060F31858697}"/>
              </a:ext>
            </a:extLst>
          </p:cNvPr>
          <p:cNvSpPr/>
          <p:nvPr/>
        </p:nvSpPr>
        <p:spPr>
          <a:xfrm rot="5400000">
            <a:off x="9494946" y="5186976"/>
            <a:ext cx="191487" cy="19296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43B1792A-5E2C-4342-BE86-98BA7928E35D}"/>
              </a:ext>
            </a:extLst>
          </p:cNvPr>
          <p:cNvSpPr/>
          <p:nvPr/>
        </p:nvSpPr>
        <p:spPr>
          <a:xfrm>
            <a:off x="10882423" y="5048850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E89DE5B1-4B49-CC4C-A5F9-6015FE77E262}"/>
              </a:ext>
            </a:extLst>
          </p:cNvPr>
          <p:cNvSpPr/>
          <p:nvPr/>
        </p:nvSpPr>
        <p:spPr>
          <a:xfrm>
            <a:off x="11075461" y="5048850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2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A88F42E2-F244-B540-BBEF-060D777CD37F}"/>
              </a:ext>
            </a:extLst>
          </p:cNvPr>
          <p:cNvSpPr/>
          <p:nvPr/>
        </p:nvSpPr>
        <p:spPr>
          <a:xfrm>
            <a:off x="11268499" y="5048850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4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E7EFB513-3041-C842-B0B5-3C0B11A54EC5}"/>
              </a:ext>
            </a:extLst>
          </p:cNvPr>
          <p:cNvSpPr/>
          <p:nvPr/>
        </p:nvSpPr>
        <p:spPr>
          <a:xfrm>
            <a:off x="11461537" y="5048850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5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3109895-0562-7C43-B508-902BEF24018B}"/>
              </a:ext>
            </a:extLst>
          </p:cNvPr>
          <p:cNvSpPr/>
          <p:nvPr/>
        </p:nvSpPr>
        <p:spPr>
          <a:xfrm>
            <a:off x="11654575" y="5048850"/>
            <a:ext cx="192967" cy="191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7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E24AEDCF-E6AC-B649-BFCD-BE4C18EFBFC3}"/>
              </a:ext>
            </a:extLst>
          </p:cNvPr>
          <p:cNvCxnSpPr>
            <a:cxnSpLocks/>
          </p:cNvCxnSpPr>
          <p:nvPr/>
        </p:nvCxnSpPr>
        <p:spPr>
          <a:xfrm>
            <a:off x="10467178" y="5139070"/>
            <a:ext cx="3097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81478DA4-56D6-FA4B-9056-7B3E2689A1F4}"/>
              </a:ext>
            </a:extLst>
          </p:cNvPr>
          <p:cNvSpPr/>
          <p:nvPr/>
        </p:nvSpPr>
        <p:spPr>
          <a:xfrm>
            <a:off x="11071441" y="4778714"/>
            <a:ext cx="192967" cy="191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endParaRPr kumimoji="1"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300" name="호 299">
            <a:extLst>
              <a:ext uri="{FF2B5EF4-FFF2-40B4-BE49-F238E27FC236}">
                <a16:creationId xmlns:a16="http://schemas.microsoft.com/office/drawing/2014/main" id="{5C83FB0D-2658-D144-A941-310AA3D3379E}"/>
              </a:ext>
            </a:extLst>
          </p:cNvPr>
          <p:cNvSpPr/>
          <p:nvPr/>
        </p:nvSpPr>
        <p:spPr>
          <a:xfrm rot="12171229">
            <a:off x="10908203" y="4827222"/>
            <a:ext cx="192967" cy="191487"/>
          </a:xfrm>
          <a:prstGeom prst="arc">
            <a:avLst>
              <a:gd name="adj1" fmla="val 16200000"/>
              <a:gd name="adj2" fmla="val 536679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553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347</Words>
  <Application>Microsoft Macintosh PowerPoint</Application>
  <PresentationFormat>와이드스크린</PresentationFormat>
  <Paragraphs>323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NanumSquareRound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서형준</dc:creator>
  <cp:lastModifiedBy>서형준</cp:lastModifiedBy>
  <cp:revision>12</cp:revision>
  <dcterms:created xsi:type="dcterms:W3CDTF">2019-07-15T12:15:03Z</dcterms:created>
  <dcterms:modified xsi:type="dcterms:W3CDTF">2019-08-10T11:27:13Z</dcterms:modified>
</cp:coreProperties>
</file>