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9" r:id="rId1"/>
  </p:sldMasterIdLst>
  <p:notesMasterIdLst>
    <p:notesMasterId r:id="rId4"/>
  </p:notesMasterIdLst>
  <p:sldIdLst>
    <p:sldId id="420" r:id="rId2"/>
    <p:sldId id="421" r:id="rId3"/>
  </p:sldIdLst>
  <p:sldSz cx="9144000" cy="6858000" type="screen4x3"/>
  <p:notesSz cx="6858000" cy="9144000"/>
  <p:embeddedFontLst>
    <p:embeddedFont>
      <p:font typeface="휴먼새내기체" panose="02030504000101010101" pitchFamily="18" charset="-127"/>
      <p:regular r:id="rId5"/>
    </p:embeddedFont>
    <p:embeddedFont>
      <p:font typeface="나눔고딕" panose="020D0604000000000000" pitchFamily="34" charset="-127"/>
      <p:regular r:id="rId6"/>
      <p:bold r:id="rId7"/>
    </p:embeddedFont>
    <p:embeddedFont>
      <p:font typeface="맑은 고딕" panose="020B0503020000020004" pitchFamily="34" charset="-127"/>
      <p:regular r:id="rId8"/>
      <p:bold r:id="rId9"/>
    </p:embeddedFont>
    <p:embeddedFont>
      <p:font typeface="Tahoma" panose="020B0604030504040204" pitchFamily="34" charset="0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A4A6A6"/>
    <a:srgbClr val="FFFFFF"/>
    <a:srgbClr val="F2F2F2"/>
    <a:srgbClr val="D9D9D9"/>
    <a:srgbClr val="EB5B0C"/>
    <a:srgbClr val="EC5A0B"/>
    <a:srgbClr val="252525"/>
    <a:srgbClr val="A4A7A7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3" autoAdjust="0"/>
    <p:restoredTop sz="94660"/>
  </p:normalViewPr>
  <p:slideViewPr>
    <p:cSldViewPr>
      <p:cViewPr varScale="1">
        <p:scale>
          <a:sx n="131" d="100"/>
          <a:sy n="131" d="100"/>
        </p:scale>
        <p:origin x="19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5A664-83DE-44ED-898A-E0371B62F460}" type="datetimeFigureOut">
              <a:rPr lang="ko-KR" altLang="en-US" smtClean="0"/>
              <a:pPr/>
              <a:t>2018. 10. 9.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1B83D-C6D9-4D13-AE2E-6C59A97858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0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9582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43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9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54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24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27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65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9E4D64-F0E4-4185-BA02-C44378AFC6C0}" type="datetimeFigureOut">
              <a:rPr lang="ko-KR" altLang="en-US" smtClean="0">
                <a:solidFill>
                  <a:srgbClr val="000000"/>
                </a:solidFill>
              </a:rPr>
              <a:pPr/>
              <a:t>2018. 10. 9.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A3FFCF-76D7-4036-B877-96043F5C12A9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4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71475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2540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Tahoma" pitchFamily="34" charset="0"/>
          <a:ea typeface="휴먼새내기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Tahoma" pitchFamily="34" charset="0"/>
          <a:ea typeface="휴먼새내기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Tahoma" pitchFamily="34" charset="0"/>
          <a:ea typeface="휴먼새내기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Tahoma" pitchFamily="34" charset="0"/>
          <a:ea typeface="휴먼새내기체" pitchFamily="18" charset="-127"/>
        </a:defRPr>
      </a:lvl9pPr>
    </p:titleStyle>
    <p:bodyStyle>
      <a:lvl1pPr marL="185738" indent="-185738" algn="l" defTabSz="804863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•"/>
        <a:tabLst>
          <a:tab pos="185738" algn="l"/>
          <a:tab pos="384175" algn="l"/>
          <a:tab pos="1050925" algn="l"/>
        </a:tabLst>
        <a:defRPr kumimoji="1" sz="2000">
          <a:solidFill>
            <a:srgbClr val="0099CC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69913" indent="-193675" algn="l" defTabSz="804863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–"/>
        <a:tabLst>
          <a:tab pos="185738" algn="l"/>
          <a:tab pos="384175" algn="l"/>
          <a:tab pos="1050925" algn="l"/>
        </a:tabLst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760413" indent="93663" algn="l" defTabSz="804863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•"/>
        <a:tabLst>
          <a:tab pos="185738" algn="l"/>
          <a:tab pos="384175" algn="l"/>
          <a:tab pos="1050925" algn="l"/>
        </a:tabLst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138238" indent="-93663" algn="l" defTabSz="804863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185738" algn="l"/>
          <a:tab pos="384175" algn="l"/>
          <a:tab pos="1050925" algn="l"/>
        </a:tabLst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423988" indent="-95250" algn="l" defTabSz="804863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85738" algn="l"/>
          <a:tab pos="384175" algn="l"/>
          <a:tab pos="1050925" algn="l"/>
        </a:tabLst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881188" indent="-95250" algn="l" defTabSz="804863" rtl="0" fontAlgn="base" latinLnBrk="1">
        <a:spcBef>
          <a:spcPct val="20000"/>
        </a:spcBef>
        <a:spcAft>
          <a:spcPct val="0"/>
        </a:spcAft>
        <a:tabLst>
          <a:tab pos="185738" algn="l"/>
          <a:tab pos="384175" algn="l"/>
          <a:tab pos="1050925" algn="l"/>
        </a:tabLst>
        <a:defRPr kumimoji="1" sz="1200">
          <a:solidFill>
            <a:schemeClr val="tx1"/>
          </a:solidFill>
          <a:latin typeface="+mn-lt"/>
          <a:ea typeface="+mn-ea"/>
        </a:defRPr>
      </a:lvl6pPr>
      <a:lvl7pPr marL="2338388" indent="-95250" algn="l" defTabSz="804863" rtl="0" fontAlgn="base" latinLnBrk="1">
        <a:spcBef>
          <a:spcPct val="20000"/>
        </a:spcBef>
        <a:spcAft>
          <a:spcPct val="0"/>
        </a:spcAft>
        <a:tabLst>
          <a:tab pos="185738" algn="l"/>
          <a:tab pos="384175" algn="l"/>
          <a:tab pos="1050925" algn="l"/>
        </a:tabLst>
        <a:defRPr kumimoji="1" sz="1200">
          <a:solidFill>
            <a:schemeClr val="tx1"/>
          </a:solidFill>
          <a:latin typeface="+mn-lt"/>
          <a:ea typeface="+mn-ea"/>
        </a:defRPr>
      </a:lvl7pPr>
      <a:lvl8pPr marL="2795588" indent="-95250" algn="l" defTabSz="804863" rtl="0" fontAlgn="base" latinLnBrk="1">
        <a:spcBef>
          <a:spcPct val="20000"/>
        </a:spcBef>
        <a:spcAft>
          <a:spcPct val="0"/>
        </a:spcAft>
        <a:tabLst>
          <a:tab pos="185738" algn="l"/>
          <a:tab pos="384175" algn="l"/>
          <a:tab pos="1050925" algn="l"/>
        </a:tabLst>
        <a:defRPr kumimoji="1" sz="1200">
          <a:solidFill>
            <a:schemeClr val="tx1"/>
          </a:solidFill>
          <a:latin typeface="+mn-lt"/>
          <a:ea typeface="+mn-ea"/>
        </a:defRPr>
      </a:lvl8pPr>
      <a:lvl9pPr marL="3252788" indent="-95250" algn="l" defTabSz="804863" rtl="0" fontAlgn="base" latinLnBrk="1">
        <a:spcBef>
          <a:spcPct val="20000"/>
        </a:spcBef>
        <a:spcAft>
          <a:spcPct val="0"/>
        </a:spcAft>
        <a:tabLst>
          <a:tab pos="185738" algn="l"/>
          <a:tab pos="384175" algn="l"/>
          <a:tab pos="1050925" algn="l"/>
        </a:tabLst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5"/>
          <p:cNvSpPr/>
          <p:nvPr/>
        </p:nvSpPr>
        <p:spPr>
          <a:xfrm>
            <a:off x="285720" y="428604"/>
            <a:ext cx="8556167" cy="620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r"/>
            <a:endParaRPr lang="en-US" altLang="ko-KR" sz="800" b="1" spc="-17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Rectangle 16"/>
          <p:cNvSpPr>
            <a:spLocks noChangeArrowheads="1"/>
          </p:cNvSpPr>
          <p:nvPr/>
        </p:nvSpPr>
        <p:spPr bwMode="auto">
          <a:xfrm>
            <a:off x="500034" y="1760174"/>
            <a:ext cx="1021486" cy="24006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KEYWORD</a:t>
            </a:r>
            <a:endParaRPr lang="ko-KR" altLang="en-US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7" name="Rectangle 16"/>
          <p:cNvSpPr>
            <a:spLocks noChangeArrowheads="1"/>
          </p:cNvSpPr>
          <p:nvPr/>
        </p:nvSpPr>
        <p:spPr bwMode="auto">
          <a:xfrm>
            <a:off x="4717300" y="1710592"/>
            <a:ext cx="1021486" cy="24006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LAYOUT</a:t>
            </a:r>
            <a:endParaRPr lang="ko-KR" altLang="en-US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0" name="Text Box 3"/>
          <p:cNvSpPr txBox="1">
            <a:spLocks noChangeArrowheads="1"/>
          </p:cNvSpPr>
          <p:nvPr/>
        </p:nvSpPr>
        <p:spPr bwMode="auto">
          <a:xfrm>
            <a:off x="571472" y="2754151"/>
            <a:ext cx="178595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진보적인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4714876" y="2214554"/>
            <a:ext cx="3817584" cy="41549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 모바일웹사이트스토리보드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.pptx  </a:t>
            </a: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또는</a:t>
            </a:r>
            <a:endParaRPr lang="en-US" altLang="ko-KR" sz="1000" b="1" dirty="0">
              <a:latin typeface="나눔고딕" pitchFamily="50" charset="-127"/>
              <a:ea typeface="나눔고딕" pitchFamily="50" charset="-127"/>
            </a:endParaRPr>
          </a:p>
          <a:p>
            <a:pPr defTabSz="581025">
              <a:lnSpc>
                <a:spcPct val="80000"/>
              </a:lnSpc>
              <a:spcBef>
                <a:spcPct val="50000"/>
              </a:spcBef>
            </a:pP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이름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000" b="1" dirty="0">
                <a:latin typeface="나눔고딕" pitchFamily="50" charset="-127"/>
                <a:ea typeface="나눔고딕" pitchFamily="50" charset="-127"/>
              </a:rPr>
              <a:t> 모바일웹사이트스토리보드</a:t>
            </a:r>
            <a:r>
              <a:rPr lang="en-US" altLang="ko-KR" sz="1000" b="1" dirty="0">
                <a:latin typeface="나눔고딕" pitchFamily="50" charset="-127"/>
                <a:ea typeface="나눔고딕" pitchFamily="50" charset="-127"/>
              </a:rPr>
              <a:t>.ai  </a:t>
            </a:r>
            <a:r>
              <a:rPr lang="ko-KR" altLang="en-US" sz="1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로 대체한다</a:t>
            </a:r>
            <a:r>
              <a:rPr lang="en-US" altLang="ko-KR" sz="10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4714876" y="831480"/>
            <a:ext cx="4071966" cy="24006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UI/UX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엔지니어링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반응형 웹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양성과정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기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서장혁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500034" y="666737"/>
            <a:ext cx="4071966" cy="67403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소니 알파 코리아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) Web Site </a:t>
            </a:r>
          </a:p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톤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매너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(Tone &amp; Manner)</a:t>
            </a:r>
            <a:endParaRPr lang="ko-KR" altLang="en-US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500034" y="4046190"/>
            <a:ext cx="1021486" cy="24006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TYPE</a:t>
            </a:r>
            <a:endParaRPr lang="ko-KR" altLang="en-US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85016" y="4488372"/>
            <a:ext cx="79208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나눔</a:t>
            </a:r>
            <a:r>
              <a:rPr lang="ko-KR" altLang="en-US" sz="1000" dirty="0" err="1">
                <a:latin typeface="나눔고딕" pitchFamily="50" charset="-127"/>
                <a:ea typeface="나눔고딕" pitchFamily="50" charset="-127"/>
              </a:rPr>
              <a:t>고딕</a:t>
            </a:r>
            <a:endParaRPr lang="ko-KR" altLang="en-US" sz="10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85016" y="4786322"/>
            <a:ext cx="344341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Regular, Bold, normal</a:t>
            </a:r>
            <a:endParaRPr lang="ko-KR" altLang="en-US" sz="10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72042" y="5284089"/>
            <a:ext cx="79208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Arial</a:t>
            </a:r>
            <a:endParaRPr lang="ko-KR" altLang="en-US" sz="10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72042" y="5582039"/>
            <a:ext cx="344341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b="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Regular, Bold, 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normal</a:t>
            </a:r>
            <a:endParaRPr lang="ko-KR" altLang="en-US" sz="10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Oval 148"/>
          <p:cNvSpPr/>
          <p:nvPr/>
        </p:nvSpPr>
        <p:spPr>
          <a:xfrm>
            <a:off x="6156176" y="4501669"/>
            <a:ext cx="720080" cy="720080"/>
          </a:xfrm>
          <a:prstGeom prst="ellipse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3" name="Oval 149"/>
          <p:cNvSpPr/>
          <p:nvPr/>
        </p:nvSpPr>
        <p:spPr>
          <a:xfrm>
            <a:off x="7452320" y="4494958"/>
            <a:ext cx="720080" cy="720080"/>
          </a:xfrm>
          <a:prstGeom prst="ellipse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2100" spc="-17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Oval 150"/>
          <p:cNvSpPr/>
          <p:nvPr/>
        </p:nvSpPr>
        <p:spPr>
          <a:xfrm>
            <a:off x="4860032" y="4509120"/>
            <a:ext cx="720080" cy="72008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2100" spc="-17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6246213" y="4772573"/>
            <a:ext cx="630043" cy="20313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81025">
              <a:lnSpc>
                <a:spcPct val="80000"/>
              </a:lnSpc>
              <a:spcBef>
                <a:spcPct val="50000"/>
              </a:spcBef>
            </a:pPr>
            <a:r>
              <a:rPr lang="en-US" altLang="ko-KR" sz="900" b="1" dirty="0">
                <a:latin typeface="나눔고딕" pitchFamily="50" charset="-127"/>
                <a:ea typeface="나눔고딕" pitchFamily="50" charset="-127"/>
              </a:rPr>
              <a:t>#f2f2f2</a:t>
            </a:r>
            <a:endParaRPr lang="ko-KR" altLang="en-US" sz="9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7511354" y="4753748"/>
            <a:ext cx="714380" cy="20313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81025">
              <a:lnSpc>
                <a:spcPct val="80000"/>
              </a:lnSpc>
              <a:spcBef>
                <a:spcPct val="50000"/>
              </a:spcBef>
            </a:pPr>
            <a:r>
              <a:rPr lang="en-US" altLang="ko-KR" sz="900" b="1" dirty="0">
                <a:latin typeface="나눔고딕" pitchFamily="50" charset="-127"/>
                <a:ea typeface="나눔고딕" pitchFamily="50" charset="-127"/>
              </a:rPr>
              <a:t>#d9d9d9</a:t>
            </a:r>
            <a:endParaRPr lang="ko-KR" altLang="en-US" sz="9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4962916" y="4772573"/>
            <a:ext cx="587674" cy="20313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81025">
              <a:lnSpc>
                <a:spcPct val="80000"/>
              </a:lnSpc>
              <a:spcBef>
                <a:spcPct val="50000"/>
              </a:spcBef>
            </a:pPr>
            <a:r>
              <a:rPr lang="en-US" altLang="ko-KR" sz="900" b="1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900" b="1" dirty="0" err="1">
                <a:latin typeface="나눔고딕" pitchFamily="50" charset="-127"/>
                <a:ea typeface="나눔고딕" pitchFamily="50" charset="-127"/>
              </a:rPr>
              <a:t>ffffff</a:t>
            </a:r>
            <a:endParaRPr lang="en-US" altLang="ko-KR" sz="9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Rectangle 16"/>
          <p:cNvSpPr>
            <a:spLocks noChangeArrowheads="1"/>
          </p:cNvSpPr>
          <p:nvPr/>
        </p:nvSpPr>
        <p:spPr bwMode="auto">
          <a:xfrm>
            <a:off x="4853768" y="4029697"/>
            <a:ext cx="1021486" cy="24006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COLOR</a:t>
            </a:r>
            <a:endParaRPr lang="ko-KR" altLang="en-US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571472" y="2285992"/>
            <a:ext cx="178595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모던한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Oval 148"/>
          <p:cNvSpPr/>
          <p:nvPr/>
        </p:nvSpPr>
        <p:spPr>
          <a:xfrm>
            <a:off x="4868543" y="5379499"/>
            <a:ext cx="720080" cy="720080"/>
          </a:xfrm>
          <a:prstGeom prst="ellipse">
            <a:avLst/>
          </a:prstGeom>
          <a:solidFill>
            <a:srgbClr val="A4A6A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Oval 149"/>
          <p:cNvSpPr/>
          <p:nvPr/>
        </p:nvSpPr>
        <p:spPr>
          <a:xfrm>
            <a:off x="6174612" y="5377307"/>
            <a:ext cx="720080" cy="720080"/>
          </a:xfrm>
          <a:prstGeom prst="ellipse">
            <a:avLst/>
          </a:prstGeom>
          <a:solidFill>
            <a:srgbClr val="26262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2100" spc="-17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Oval 150"/>
          <p:cNvSpPr/>
          <p:nvPr/>
        </p:nvSpPr>
        <p:spPr>
          <a:xfrm>
            <a:off x="7506895" y="5373799"/>
            <a:ext cx="720080" cy="720080"/>
          </a:xfrm>
          <a:prstGeom prst="ellipse">
            <a:avLst/>
          </a:prstGeom>
          <a:solidFill>
            <a:srgbClr val="EB5B0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2100" spc="-17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4912270" y="5625127"/>
            <a:ext cx="698049" cy="20313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81025">
              <a:lnSpc>
                <a:spcPct val="80000"/>
              </a:lnSpc>
              <a:spcBef>
                <a:spcPct val="50000"/>
              </a:spcBef>
            </a:pPr>
            <a:r>
              <a:rPr lang="en-US" altLang="ko-KR" sz="900" b="1" dirty="0">
                <a:latin typeface="나눔고딕" pitchFamily="50" charset="-127"/>
                <a:ea typeface="나눔고딕" pitchFamily="50" charset="-127"/>
              </a:rPr>
              <a:t>#a4a6a6</a:t>
            </a:r>
            <a:endParaRPr lang="ko-KR" altLang="en-US" sz="9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6187650" y="5632272"/>
            <a:ext cx="714380" cy="20313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81025">
              <a:lnSpc>
                <a:spcPct val="80000"/>
              </a:lnSpc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#262626</a:t>
            </a:r>
            <a:endParaRPr lang="ko-KR" altLang="en-US" sz="9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7554805" y="5625127"/>
            <a:ext cx="670929" cy="20313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81025">
              <a:lnSpc>
                <a:spcPct val="80000"/>
              </a:lnSpc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#eb5b0c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95626008" descr="EMB0000363c0c0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367052"/>
            <a:ext cx="3203848" cy="2919336"/>
          </a:xfrm>
          <a:prstGeom prst="rect">
            <a:avLst/>
          </a:prstGeom>
          <a:noFill/>
        </p:spPr>
      </p:pic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3857620" y="785794"/>
            <a:ext cx="1571636" cy="24006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형용사 이미지 공간 </a:t>
            </a:r>
            <a:endParaRPr lang="ko-KR" altLang="en-US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15"/>
          <p:cNvSpPr/>
          <p:nvPr/>
        </p:nvSpPr>
        <p:spPr>
          <a:xfrm>
            <a:off x="285720" y="428604"/>
            <a:ext cx="8556167" cy="620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r"/>
            <a:endParaRPr lang="en-US" altLang="ko-KR" sz="800" b="1" spc="-17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lnk\Desktop\IRIIMAGESCA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214422"/>
            <a:ext cx="5524500" cy="5210175"/>
          </a:xfrm>
          <a:prstGeom prst="rect">
            <a:avLst/>
          </a:prstGeom>
          <a:noFill/>
        </p:spPr>
      </p:pic>
      <p:sp>
        <p:nvSpPr>
          <p:cNvPr id="2" name="타원 1"/>
          <p:cNvSpPr/>
          <p:nvPr/>
        </p:nvSpPr>
        <p:spPr>
          <a:xfrm>
            <a:off x="1475656" y="4221088"/>
            <a:ext cx="576064" cy="576064"/>
          </a:xfrm>
          <a:prstGeom prst="ellipse">
            <a:avLst/>
          </a:prstGeom>
          <a:noFill/>
          <a:ln w="38100">
            <a:solidFill>
              <a:srgbClr val="FF3D2E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2100" spc="-17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052116" y="4509120"/>
            <a:ext cx="1008112" cy="1008112"/>
          </a:xfrm>
          <a:prstGeom prst="ellipse">
            <a:avLst/>
          </a:prstGeom>
          <a:noFill/>
          <a:ln w="38100">
            <a:solidFill>
              <a:srgbClr val="FF3D2E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2100" spc="-17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ahoma"/>
        <a:ea typeface="휴먼새내기체"/>
        <a:cs typeface=""/>
      </a:majorFont>
      <a:minorFont>
        <a:latin typeface="Tahoma"/>
        <a:ea typeface="휴먼새내기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bg1">
              <a:lumMod val="75000"/>
            </a:schemeClr>
          </a:solidFill>
        </a:ln>
      </a:spPr>
      <a:bodyPr wrap="none" rtlCol="0" anchor="ctr">
        <a:noAutofit/>
      </a:bodyPr>
      <a:lstStyle>
        <a:defPPr algn="ctr">
          <a:defRPr sz="2100" spc="-170" smtClean="0">
            <a:solidFill>
              <a:schemeClr val="bg1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wrap="none" lIns="90000" tIns="46800" rIns="90000" bIns="46800" rtlCol="0">
        <a:spAutoFit/>
      </a:bodyPr>
      <a:lstStyle>
        <a:defPPr latinLnBrk="0">
          <a:defRPr sz="2200" dirty="0" smtClean="0">
            <a:solidFill>
              <a:srgbClr val="FF0000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3347</TotalTime>
  <Words>80</Words>
  <Application>Microsoft Macintosh PowerPoint</Application>
  <PresentationFormat>화면 슬라이드 쇼(4:3)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Wingdings</vt:lpstr>
      <vt:lpstr>맑은 고딕</vt:lpstr>
      <vt:lpstr>Tahoma</vt:lpstr>
      <vt:lpstr>나눔고딕</vt:lpstr>
      <vt:lpstr>휴먼새내기체</vt:lpstr>
      <vt:lpstr>1_기본 디자인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sh.heo</dc:creator>
  <cp:lastModifiedBy>euser.188</cp:lastModifiedBy>
  <cp:revision>219</cp:revision>
  <dcterms:created xsi:type="dcterms:W3CDTF">2014-08-25T10:58:00Z</dcterms:created>
  <dcterms:modified xsi:type="dcterms:W3CDTF">2018-10-09T14:42:32Z</dcterms:modified>
</cp:coreProperties>
</file>