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3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5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8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2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5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5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F98B-B2C7-48C0-BA5C-EA96E6E2780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5831-988A-4B08-9F8A-86476031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7" y="608367"/>
            <a:ext cx="7349578" cy="58186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21670"/>
              </p:ext>
            </p:extLst>
          </p:nvPr>
        </p:nvGraphicFramePr>
        <p:xfrm>
          <a:off x="656087" y="181544"/>
          <a:ext cx="783979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32">
                  <a:extLst>
                    <a:ext uri="{9D8B030D-6E8A-4147-A177-3AD203B41FA5}">
                      <a16:colId xmlns:a16="http://schemas.microsoft.com/office/drawing/2014/main" val="1073125031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1733819407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2184433084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2080911832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615916166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2281705318"/>
                    </a:ext>
                  </a:extLst>
                </a:gridCol>
              </a:tblGrid>
              <a:tr h="15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화면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1A1A1A"/>
                          </a:solidFill>
                        </a:rPr>
                        <a:t>INDEX</a:t>
                      </a:r>
                      <a:endParaRPr lang="ko-KR" altLang="en-US" sz="1100" dirty="0">
                        <a:solidFill>
                          <a:srgbClr val="1A1A1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ko-KR" altLang="en-US" sz="1100" baseline="0" dirty="0" smtClean="0"/>
                        <a:t> 이름</a:t>
                      </a:r>
                      <a:endParaRPr lang="ko-KR" altLang="en-US" sz="1100" dirty="0"/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1A1A1A"/>
                          </a:solidFill>
                        </a:rPr>
                        <a:t>SONY</a:t>
                      </a:r>
                      <a:r>
                        <a:rPr lang="en-US" altLang="ko-KR" sz="1100" baseline="0" dirty="0" smtClean="0">
                          <a:solidFill>
                            <a:srgbClr val="1A1A1A"/>
                          </a:solidFill>
                        </a:rPr>
                        <a:t>_A_MAIN</a:t>
                      </a:r>
                      <a:endParaRPr lang="ko-KR" altLang="en-US" sz="1100" dirty="0">
                        <a:solidFill>
                          <a:srgbClr val="1A1A1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 경로</a:t>
                      </a:r>
                      <a:endParaRPr lang="ko-KR" altLang="en-US" sz="1100" dirty="0"/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1A1A1A"/>
                          </a:solidFill>
                        </a:rPr>
                        <a:t>Index.html</a:t>
                      </a:r>
                      <a:endParaRPr lang="ko-KR" altLang="en-US" sz="1100" dirty="0">
                        <a:solidFill>
                          <a:srgbClr val="1A1A1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4321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20720"/>
              </p:ext>
            </p:extLst>
          </p:nvPr>
        </p:nvGraphicFramePr>
        <p:xfrm>
          <a:off x="8495879" y="608367"/>
          <a:ext cx="3288685" cy="550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443">
                  <a:extLst>
                    <a:ext uri="{9D8B030D-6E8A-4147-A177-3AD203B41FA5}">
                      <a16:colId xmlns:a16="http://schemas.microsoft.com/office/drawing/2014/main" val="4050551898"/>
                    </a:ext>
                  </a:extLst>
                </a:gridCol>
                <a:gridCol w="2603242">
                  <a:extLst>
                    <a:ext uri="{9D8B030D-6E8A-4147-A177-3AD203B41FA5}">
                      <a16:colId xmlns:a16="http://schemas.microsoft.com/office/drawing/2014/main" val="3963754212"/>
                    </a:ext>
                  </a:extLst>
                </a:gridCol>
              </a:tblGrid>
              <a:tr h="2256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Discription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6953"/>
                  </a:ext>
                </a:extLst>
              </a:tr>
              <a:tr h="225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소니 알파 코리아의 로고로써 기존의 </a:t>
                      </a:r>
                      <a:r>
                        <a:rPr lang="en-US" altLang="ko-KR" sz="1100" dirty="0" smtClean="0"/>
                        <a:t>SONY</a:t>
                      </a:r>
                      <a:r>
                        <a:rPr lang="ko-KR" altLang="en-US" sz="1100" dirty="0" smtClean="0"/>
                        <a:t>만 있고 독립되어 있던 </a:t>
                      </a:r>
                      <a:r>
                        <a:rPr lang="en-US" altLang="ko-KR" sz="1100" dirty="0" smtClean="0"/>
                        <a:t>a </a:t>
                      </a:r>
                      <a:r>
                        <a:rPr lang="ko-KR" altLang="en-US" sz="1100" dirty="0" smtClean="0"/>
                        <a:t>문구를 합쳐서 삽입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해당 로고를 </a:t>
                      </a:r>
                      <a:r>
                        <a:rPr lang="ko-KR" altLang="en-US" sz="1100" dirty="0" err="1" smtClean="0"/>
                        <a:t>클릭시</a:t>
                      </a:r>
                      <a:r>
                        <a:rPr lang="ko-KR" altLang="en-US" sz="1100" dirty="0" smtClean="0"/>
                        <a:t> 소니 알파 코리아 메인 페이지로 이동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305"/>
                  </a:ext>
                </a:extLst>
              </a:tr>
              <a:tr h="225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로그인 및 회원가입 페이지로 이동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97039"/>
                  </a:ext>
                </a:extLst>
              </a:tr>
              <a:tr h="225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사이트 내에서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통합 검색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21698"/>
                  </a:ext>
                </a:extLst>
              </a:tr>
              <a:tr h="225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4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소니 카메라의 정품등록 페이지로 이동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3300"/>
                  </a:ext>
                </a:extLst>
              </a:tr>
              <a:tr h="225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5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사이트 </a:t>
                      </a:r>
                      <a:r>
                        <a:rPr lang="ko-KR" altLang="en-US" sz="1100" dirty="0" err="1" smtClean="0"/>
                        <a:t>주메뉴로써</a:t>
                      </a:r>
                      <a:r>
                        <a:rPr lang="ko-KR" altLang="en-US" sz="1100" dirty="0" smtClean="0"/>
                        <a:t> 특정 메뉴에 마우스에 올려두면 </a:t>
                      </a:r>
                      <a:r>
                        <a:rPr lang="en-US" altLang="ko-KR" sz="1100" dirty="0" smtClean="0"/>
                        <a:t>2Depth</a:t>
                      </a:r>
                      <a:r>
                        <a:rPr lang="ko-KR" altLang="en-US" sz="1100" baseline="0" dirty="0" smtClean="0"/>
                        <a:t>의 서브 메뉴가 드러남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2877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6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메인</a:t>
                      </a:r>
                      <a:r>
                        <a:rPr lang="ko-KR" altLang="en-US" sz="1100" baseline="0" dirty="0" smtClean="0"/>
                        <a:t> 배너로써 이미지나 영상이 슬라이드 형식으로 삽입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배너를 </a:t>
                      </a:r>
                      <a:r>
                        <a:rPr lang="ko-KR" altLang="en-US" sz="1100" baseline="0" dirty="0" err="1" smtClean="0"/>
                        <a:t>클릭시</a:t>
                      </a:r>
                      <a:r>
                        <a:rPr lang="ko-KR" altLang="en-US" sz="1100" baseline="0" dirty="0" smtClean="0"/>
                        <a:t> 해당 콘텐츠의 상세 내용 페이지로 이동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9066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7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현재 메인 배너에서 다른 배너로 넘어가기 위한 방향성 버튼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6304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특정 메인 배너로 한번에 넘어가기 위한 버튼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7982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9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현재 메인 배너의 키워드로써 배너의 내용을 함축적으로 표현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1978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소니 알파 코리아의 </a:t>
                      </a:r>
                      <a:r>
                        <a:rPr lang="en-US" altLang="ko-KR" sz="1100" dirty="0" smtClean="0"/>
                        <a:t>SNS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버튼으로써 해당 아이콘을 </a:t>
                      </a:r>
                      <a:r>
                        <a:rPr lang="ko-KR" altLang="en-US" sz="1100" baseline="0" dirty="0" err="1" smtClean="0"/>
                        <a:t>클릭시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SNS </a:t>
                      </a:r>
                      <a:r>
                        <a:rPr lang="ko-KR" altLang="en-US" sz="1100" baseline="0" dirty="0" smtClean="0"/>
                        <a:t>사이트로 이동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0616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소니 알파 코리아의 통합 고객지원 사이트로 이동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5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77139" y="216718"/>
            <a:ext cx="172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작성자</a:t>
            </a:r>
            <a:r>
              <a:rPr lang="en-US" altLang="ko-KR" sz="1400" b="1" dirty="0" smtClean="0"/>
              <a:t>: </a:t>
            </a:r>
            <a:r>
              <a:rPr lang="ko-KR" altLang="en-US" sz="1400" b="1" dirty="0" err="1" smtClean="0"/>
              <a:t>서장혁</a:t>
            </a:r>
            <a:endParaRPr lang="ko-KR" altLang="en-US" sz="1400" b="1" dirty="0"/>
          </a:p>
        </p:txBody>
      </p:sp>
      <p:sp>
        <p:nvSpPr>
          <p:cNvPr id="9" name="타원 8"/>
          <p:cNvSpPr/>
          <p:nvPr/>
        </p:nvSpPr>
        <p:spPr>
          <a:xfrm>
            <a:off x="656087" y="608367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05638" y="535703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117605" y="994136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209564" y="994136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77450" y="1583675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69653" y="2782410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538170" y="3399697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06250" y="4698389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581303" y="5127597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89218" y="4959750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65474" y="5034291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891" y="971171"/>
            <a:ext cx="107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SONY a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69225" y="819788"/>
            <a:ext cx="1357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로그인 </a:t>
            </a:r>
            <a:r>
              <a:rPr lang="en-US" altLang="ko-KR" sz="1100" b="1" dirty="0" smtClean="0"/>
              <a:t>| </a:t>
            </a:r>
            <a:r>
              <a:rPr lang="ko-KR" altLang="en-US" sz="1100" b="1" dirty="0" smtClean="0"/>
              <a:t>회원가입</a:t>
            </a:r>
            <a:endParaRPr lang="en-US" altLang="ko-KR" sz="11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838519" y="1249141"/>
            <a:ext cx="988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검색창</a:t>
            </a:r>
            <a:endParaRPr lang="ko-KR" alt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85737" y="1249141"/>
            <a:ext cx="848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정품등록</a:t>
            </a:r>
            <a:endParaRPr lang="en-US" altLang="ko-KR" sz="11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388637" y="1782805"/>
            <a:ext cx="40805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1Depth </a:t>
            </a:r>
          </a:p>
          <a:p>
            <a:r>
              <a:rPr lang="ko-KR" altLang="en-US" sz="1200" b="1" dirty="0" smtClean="0"/>
              <a:t>제품정보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갤러리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이벤트</a:t>
            </a:r>
            <a:r>
              <a:rPr lang="en-US" altLang="ko-KR" sz="1200" b="1" dirty="0" smtClean="0"/>
              <a:t>&amp;</a:t>
            </a:r>
            <a:r>
              <a:rPr lang="ko-KR" altLang="en-US" sz="1200" b="1" dirty="0" smtClean="0"/>
              <a:t>소식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아카데미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구매처</a:t>
            </a:r>
            <a:endParaRPr lang="en-US" altLang="ko-KR" sz="1200" b="1" dirty="0" smtClean="0"/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2Depth </a:t>
            </a:r>
            <a:r>
              <a:rPr lang="ko-KR" altLang="en-US" sz="1100" b="1" dirty="0" smtClean="0"/>
              <a:t>바디 </a:t>
            </a:r>
            <a:r>
              <a:rPr lang="en-US" altLang="ko-KR" sz="1100" b="1" dirty="0" smtClean="0"/>
              <a:t>/ </a:t>
            </a:r>
            <a:r>
              <a:rPr lang="ko-KR" altLang="en-US" sz="1100" b="1" dirty="0" smtClean="0"/>
              <a:t>렌즈 </a:t>
            </a:r>
            <a:r>
              <a:rPr lang="en-US" altLang="ko-KR" sz="1100" b="1" dirty="0" smtClean="0"/>
              <a:t>/ </a:t>
            </a:r>
            <a:r>
              <a:rPr lang="ko-KR" altLang="en-US" sz="1100" b="1" dirty="0" smtClean="0"/>
              <a:t>액세서리 </a:t>
            </a:r>
            <a:r>
              <a:rPr lang="en-US" altLang="ko-KR" sz="1100" b="1" dirty="0" smtClean="0"/>
              <a:t>…</a:t>
            </a:r>
            <a:endParaRPr lang="ko-KR" alt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41406" y="2989855"/>
            <a:ext cx="13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메인 배너</a:t>
            </a:r>
            <a:endParaRPr lang="en-US" altLang="ko-KR" b="1" dirty="0" smtClean="0"/>
          </a:p>
        </p:txBody>
      </p:sp>
      <p:sp>
        <p:nvSpPr>
          <p:cNvPr id="26" name="타원 25"/>
          <p:cNvSpPr/>
          <p:nvPr/>
        </p:nvSpPr>
        <p:spPr>
          <a:xfrm>
            <a:off x="6606725" y="3332076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3880" y="4865987"/>
            <a:ext cx="160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메인 배너 내비게이션</a:t>
            </a:r>
            <a:endParaRPr lang="en-US" altLang="ko-KR" sz="11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6088" y="3915742"/>
            <a:ext cx="1475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현재 메인 배너 왼쪽</a:t>
            </a:r>
            <a:endParaRPr lang="en-US" altLang="ko-KR" sz="11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24856" y="6100170"/>
            <a:ext cx="282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SNS </a:t>
            </a:r>
            <a:r>
              <a:rPr lang="ko-KR" altLang="en-US" sz="1100" b="1" dirty="0" smtClean="0"/>
              <a:t>버튼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블로그 </a:t>
            </a:r>
            <a:r>
              <a:rPr lang="en-US" altLang="ko-KR" sz="1100" b="1" dirty="0" smtClean="0"/>
              <a:t>/ </a:t>
            </a:r>
            <a:r>
              <a:rPr lang="ko-KR" altLang="en-US" sz="1100" b="1" dirty="0" smtClean="0"/>
              <a:t>페이스북 </a:t>
            </a:r>
            <a:r>
              <a:rPr lang="en-US" altLang="ko-KR" sz="1100" b="1" dirty="0" smtClean="0"/>
              <a:t>/ </a:t>
            </a:r>
            <a:r>
              <a:rPr lang="ko-KR" altLang="en-US" sz="1100" b="1" dirty="0" err="1" smtClean="0"/>
              <a:t>인스타그램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/ </a:t>
            </a:r>
            <a:r>
              <a:rPr lang="ko-KR" altLang="en-US" sz="1100" b="1" dirty="0" smtClean="0"/>
              <a:t>유튜브</a:t>
            </a:r>
            <a:endParaRPr lang="en-US" altLang="ko-KR" sz="11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509233" y="5371525"/>
            <a:ext cx="160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현재 메인 배너 키워드</a:t>
            </a:r>
            <a:endParaRPr lang="en-US" altLang="ko-KR" sz="11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782351" y="5549733"/>
            <a:ext cx="1100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소니 고객지원</a:t>
            </a:r>
            <a:endParaRPr lang="en-US" altLang="ko-KR" sz="11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530484" y="3915742"/>
            <a:ext cx="1615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현재 메인 </a:t>
            </a:r>
            <a:r>
              <a:rPr lang="ko-KR" altLang="en-US" sz="1100" b="1" smtClean="0"/>
              <a:t>배너 오른쪽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3010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7" y="524223"/>
            <a:ext cx="7688926" cy="6151141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82108"/>
              </p:ext>
            </p:extLst>
          </p:nvPr>
        </p:nvGraphicFramePr>
        <p:xfrm>
          <a:off x="8495879" y="608367"/>
          <a:ext cx="3288685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2009">
                  <a:extLst>
                    <a:ext uri="{9D8B030D-6E8A-4147-A177-3AD203B41FA5}">
                      <a16:colId xmlns:a16="http://schemas.microsoft.com/office/drawing/2014/main" val="4050551898"/>
                    </a:ext>
                  </a:extLst>
                </a:gridCol>
                <a:gridCol w="2626676">
                  <a:extLst>
                    <a:ext uri="{9D8B030D-6E8A-4147-A177-3AD203B41FA5}">
                      <a16:colId xmlns:a16="http://schemas.microsoft.com/office/drawing/2014/main" val="3963754212"/>
                    </a:ext>
                  </a:extLst>
                </a:gridCol>
              </a:tblGrid>
              <a:tr h="2256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Discription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2695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공지사항에 올라오는 내용이 표시되고 원하는 내용을 클릭하면 해당 내용의 페이지로 이동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305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이벤트가 올라오는 내용이 표시되고 원하는 내용을 클릭하면 해당 내용의 페이지로 이동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988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공지사항의 다른 게시물을 보기 위한  </a:t>
                      </a:r>
                      <a:r>
                        <a:rPr lang="ko-KR" altLang="en-US" sz="800" dirty="0" err="1" smtClean="0"/>
                        <a:t>더보기</a:t>
                      </a:r>
                      <a:r>
                        <a:rPr lang="ko-KR" altLang="en-US" sz="800" dirty="0" smtClean="0"/>
                        <a:t> 버튼으로 전체 게시물이 보이는 페이지로 이동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9703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이벤트의 다른 게시물을 보기 위한 </a:t>
                      </a:r>
                      <a:r>
                        <a:rPr lang="ko-KR" altLang="en-US" sz="800" dirty="0" err="1" smtClean="0"/>
                        <a:t>더보기</a:t>
                      </a:r>
                      <a:r>
                        <a:rPr lang="ko-KR" altLang="en-US" sz="800" dirty="0" smtClean="0"/>
                        <a:t> 버튼으로 전체 게시물이 보이는 페이지로 이동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9941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5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눌리는 애니메이션 구현되며 현재 배너의 상세 페이지로 이동</a:t>
                      </a:r>
                      <a:r>
                        <a:rPr lang="en-US" altLang="ko-KR" sz="800" dirty="0" smtClean="0"/>
                        <a:t>. (</a:t>
                      </a:r>
                      <a:r>
                        <a:rPr lang="ko-KR" altLang="en-US" sz="800" dirty="0" err="1" smtClean="0"/>
                        <a:t>풀프레임</a:t>
                      </a:r>
                      <a:r>
                        <a:rPr lang="ko-KR" altLang="en-US" sz="800" dirty="0" smtClean="0"/>
                        <a:t> 센서 제품</a:t>
                      </a:r>
                      <a:r>
                        <a:rPr lang="en-US" altLang="ko-KR" sz="800" dirty="0" smtClean="0"/>
                        <a:t>).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2169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6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눌리는 애니메이션 구현되며 현재 배너의 상세 페이지로 이동</a:t>
                      </a:r>
                      <a:r>
                        <a:rPr lang="en-US" altLang="ko-KR" sz="800" dirty="0" smtClean="0"/>
                        <a:t>. (</a:t>
                      </a:r>
                      <a:r>
                        <a:rPr lang="ko-KR" altLang="en-US" sz="800" dirty="0" err="1" smtClean="0"/>
                        <a:t>크롭</a:t>
                      </a:r>
                      <a:r>
                        <a:rPr lang="ko-KR" altLang="en-US" sz="800" dirty="0" smtClean="0"/>
                        <a:t> 센서 제품</a:t>
                      </a:r>
                      <a:r>
                        <a:rPr lang="en-US" altLang="ko-KR" sz="800" dirty="0" smtClean="0"/>
                        <a:t>).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679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7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풀프레임</a:t>
                      </a:r>
                      <a:r>
                        <a:rPr lang="ko-KR" altLang="en-US" sz="800" dirty="0" smtClean="0"/>
                        <a:t> 센서 바디의 제품 이미지를 슬라이드 배너 형식</a:t>
                      </a:r>
                      <a:r>
                        <a:rPr lang="ko-KR" altLang="en-US" sz="800" baseline="0" dirty="0" smtClean="0"/>
                        <a:t> 구조로 표현</a:t>
                      </a:r>
                      <a:r>
                        <a:rPr lang="en-US" altLang="ko-KR" sz="800" baseline="0" dirty="0" smtClean="0"/>
                        <a:t>.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33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크롭</a:t>
                      </a:r>
                      <a:r>
                        <a:rPr lang="ko-KR" altLang="en-US" sz="800" dirty="0" smtClean="0"/>
                        <a:t> 센서 바디의 제품 이미지를 슬라이드 배너 형식</a:t>
                      </a:r>
                      <a:r>
                        <a:rPr lang="ko-KR" altLang="en-US" sz="800" baseline="0" dirty="0" smtClean="0"/>
                        <a:t> 구조로 표현</a:t>
                      </a:r>
                      <a:r>
                        <a:rPr lang="en-US" altLang="ko-KR" sz="800" baseline="0" dirty="0" smtClean="0"/>
                        <a:t>. 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967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9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현재 </a:t>
                      </a:r>
                      <a:r>
                        <a:rPr lang="ko-KR" altLang="en-US" sz="800" dirty="0" err="1" smtClean="0"/>
                        <a:t>풀프레임</a:t>
                      </a:r>
                      <a:r>
                        <a:rPr lang="ko-KR" altLang="en-US" sz="800" dirty="0" smtClean="0"/>
                        <a:t> 센서 제품 배너에서 방향을 정하여</a:t>
                      </a:r>
                      <a:r>
                        <a:rPr lang="ko-KR" altLang="en-US" sz="800" baseline="0" dirty="0" smtClean="0"/>
                        <a:t> 다른 슬라이드</a:t>
                      </a:r>
                      <a:r>
                        <a:rPr lang="ko-KR" altLang="en-US" sz="800" dirty="0" smtClean="0"/>
                        <a:t>를 볼 수 있는 버튼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2877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현재 </a:t>
                      </a:r>
                      <a:r>
                        <a:rPr lang="ko-KR" altLang="en-US" sz="800" dirty="0" err="1" smtClean="0"/>
                        <a:t>크롭</a:t>
                      </a:r>
                      <a:r>
                        <a:rPr lang="ko-KR" altLang="en-US" sz="800" dirty="0" smtClean="0"/>
                        <a:t> 센서 제품 배너에서 방향을 정하여</a:t>
                      </a:r>
                      <a:r>
                        <a:rPr lang="ko-KR" altLang="en-US" sz="800" baseline="0" dirty="0" smtClean="0"/>
                        <a:t> 다른 슬라이드</a:t>
                      </a:r>
                      <a:r>
                        <a:rPr lang="ko-KR" altLang="en-US" sz="800" dirty="0" smtClean="0"/>
                        <a:t>를 볼 수 있는 버튼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5740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</a:t>
                      </a:r>
                      <a:r>
                        <a:rPr lang="ko-KR" altLang="en-US" sz="800" dirty="0" err="1" smtClean="0"/>
                        <a:t>풀프레임</a:t>
                      </a:r>
                      <a:r>
                        <a:rPr lang="ko-KR" altLang="en-US" sz="800" dirty="0" smtClean="0"/>
                        <a:t> 센서 제품의 이름과 해당 순번을 표시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9066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12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</a:t>
                      </a:r>
                      <a:r>
                        <a:rPr lang="ko-KR" altLang="en-US" sz="800" dirty="0" err="1" smtClean="0"/>
                        <a:t>크롭</a:t>
                      </a:r>
                      <a:r>
                        <a:rPr lang="ko-KR" altLang="en-US" sz="800" dirty="0" smtClean="0"/>
                        <a:t> 센서 제품의 이름과 해당 순번을 표시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3875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13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소니 알파 코리아에서 제공하는 다양한 콘텐츠를 박스 형태로 구성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해당 콘텐츠를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눌리는 애니메이션 구현되며 상세 페이지로 이동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7982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14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소니 알파 코리아의 개인정보와 관련된 콘텐츠로써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해당 내용의 페이지로 이동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5255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15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소니 알파 코리아의 주소와 카피라이트가 삽입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0046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16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소니 알파 코리아와 관련된 사이트를 선택하여 바로 이동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4495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77139" y="216718"/>
            <a:ext cx="172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작성자</a:t>
            </a:r>
            <a:r>
              <a:rPr lang="en-US" altLang="ko-KR" sz="1400" b="1" dirty="0" smtClean="0"/>
              <a:t>: </a:t>
            </a:r>
            <a:r>
              <a:rPr lang="ko-KR" altLang="en-US" sz="1400" b="1" dirty="0" err="1" smtClean="0"/>
              <a:t>서장혁</a:t>
            </a:r>
            <a:endParaRPr lang="ko-KR" altLang="en-US" sz="14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93421"/>
              </p:ext>
            </p:extLst>
          </p:nvPr>
        </p:nvGraphicFramePr>
        <p:xfrm>
          <a:off x="656087" y="181544"/>
          <a:ext cx="783979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32">
                  <a:extLst>
                    <a:ext uri="{9D8B030D-6E8A-4147-A177-3AD203B41FA5}">
                      <a16:colId xmlns:a16="http://schemas.microsoft.com/office/drawing/2014/main" val="1073125031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1733819407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2184433084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2080911832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615916166"/>
                    </a:ext>
                  </a:extLst>
                </a:gridCol>
                <a:gridCol w="1306632">
                  <a:extLst>
                    <a:ext uri="{9D8B030D-6E8A-4147-A177-3AD203B41FA5}">
                      <a16:colId xmlns:a16="http://schemas.microsoft.com/office/drawing/2014/main" val="2281705318"/>
                    </a:ext>
                  </a:extLst>
                </a:gridCol>
              </a:tblGrid>
              <a:tr h="15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화면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1A1A1A"/>
                          </a:solidFill>
                        </a:rPr>
                        <a:t>INDEX</a:t>
                      </a:r>
                      <a:endParaRPr lang="ko-KR" altLang="en-US" sz="1100" dirty="0">
                        <a:solidFill>
                          <a:srgbClr val="1A1A1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ko-KR" altLang="en-US" sz="1100" baseline="0" dirty="0" smtClean="0"/>
                        <a:t> 이름</a:t>
                      </a:r>
                      <a:endParaRPr lang="ko-KR" altLang="en-US" sz="1100" dirty="0"/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1A1A1A"/>
                          </a:solidFill>
                        </a:rPr>
                        <a:t>SONY</a:t>
                      </a:r>
                      <a:r>
                        <a:rPr lang="en-US" altLang="ko-KR" sz="1100" baseline="0" dirty="0" smtClean="0">
                          <a:solidFill>
                            <a:srgbClr val="1A1A1A"/>
                          </a:solidFill>
                        </a:rPr>
                        <a:t>_A_MAIN</a:t>
                      </a:r>
                      <a:endParaRPr lang="ko-KR" altLang="en-US" sz="1100" dirty="0">
                        <a:solidFill>
                          <a:srgbClr val="1A1A1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 경로</a:t>
                      </a:r>
                      <a:endParaRPr lang="ko-KR" altLang="en-US" sz="1100" dirty="0"/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1A1A1A"/>
                          </a:solidFill>
                        </a:rPr>
                        <a:t>Index.html</a:t>
                      </a:r>
                      <a:endParaRPr lang="ko-KR" altLang="en-US" sz="1100" dirty="0">
                        <a:solidFill>
                          <a:srgbClr val="1A1A1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4321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806141" y="524223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540662" y="524223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03631" y="969351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730001" y="970985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620854" y="833669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84441" y="1464560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871316" y="1458228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48805" y="830015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44188" y="2119926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652715" y="2098965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41475" y="2810391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20765" y="2810391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67584" y="3392348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9392" y="5199028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753859" y="5353686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065886" y="5160497"/>
            <a:ext cx="463587" cy="414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1171" y="838046"/>
            <a:ext cx="703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986844" y="838046"/>
            <a:ext cx="703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이벤트</a:t>
            </a:r>
            <a:endParaRPr lang="en-US" altLang="ko-KR" sz="10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013482" y="1158211"/>
            <a:ext cx="703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상세내용</a:t>
            </a:r>
            <a:endParaRPr lang="en-US" altLang="ko-KR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739852" y="1164220"/>
            <a:ext cx="703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상세내용</a:t>
            </a:r>
            <a:endParaRPr lang="en-US" altLang="ko-KR" sz="10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792057" y="1814323"/>
            <a:ext cx="1093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제품 이미지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풀프레임</a:t>
            </a:r>
            <a:r>
              <a:rPr lang="ko-KR" altLang="en-US" sz="1000" b="1" dirty="0" smtClean="0"/>
              <a:t> 센서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59204" y="1814323"/>
            <a:ext cx="1093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제품 이미지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크롭</a:t>
            </a:r>
            <a:r>
              <a:rPr lang="ko-KR" altLang="en-US" sz="1000" b="1" dirty="0" smtClean="0"/>
              <a:t> 센서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77690" y="2542818"/>
            <a:ext cx="11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제품 이미지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배너 방향 버튼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373478" y="2499075"/>
            <a:ext cx="11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제품 이미지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배너 방향 버튼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338812" y="3169550"/>
            <a:ext cx="912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제품 이름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순서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071315" y="3152187"/>
            <a:ext cx="912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제품 이름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순서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05787" y="5482493"/>
            <a:ext cx="753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이용약관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847577" y="5482493"/>
            <a:ext cx="753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상담안내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42740" y="5717571"/>
            <a:ext cx="124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개인정보처리방침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09715" y="5589595"/>
            <a:ext cx="6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73473" y="5466484"/>
            <a:ext cx="16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SONY FAMILY SITE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45828" y="5728714"/>
            <a:ext cx="147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GLOBAL HOME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05303" y="3623632"/>
            <a:ext cx="1650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프로페셔널 스튜디오 상담 서비스 안내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29833" y="3671908"/>
            <a:ext cx="20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Sony Imaging PRO Support </a:t>
            </a:r>
          </a:p>
          <a:p>
            <a:pPr algn="ctr"/>
            <a:r>
              <a:rPr lang="ko-KR" altLang="en-US" sz="800" b="1" dirty="0" smtClean="0"/>
              <a:t>프로 작가님들을 위한 특별 서비스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416598" y="3656882"/>
            <a:ext cx="181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Sony World Photography Awards</a:t>
            </a:r>
          </a:p>
          <a:p>
            <a:pPr algn="ctr"/>
            <a:r>
              <a:rPr lang="ko-KR" altLang="en-US" sz="800" b="1" dirty="0" smtClean="0"/>
              <a:t>세계에서 가장 권위 있는 </a:t>
            </a:r>
            <a:r>
              <a:rPr lang="ko-KR" altLang="en-US" sz="800" b="1" dirty="0" err="1" smtClean="0"/>
              <a:t>사진대회</a:t>
            </a:r>
            <a:endParaRPr lang="ko-KR" altLang="en-US" sz="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087961" y="3666011"/>
            <a:ext cx="1935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/>
              <a:t>소니제품</a:t>
            </a:r>
            <a:endParaRPr lang="en-US" altLang="ko-KR" sz="1100" b="1" dirty="0" smtClean="0"/>
          </a:p>
          <a:p>
            <a:pPr algn="ctr"/>
            <a:r>
              <a:rPr lang="ko-KR" altLang="en-US" sz="1000" b="1" dirty="0" smtClean="0"/>
              <a:t>동영상 강좌 </a:t>
            </a:r>
            <a:r>
              <a:rPr lang="en-US" altLang="ko-KR" sz="1000" b="1" dirty="0" smtClean="0"/>
              <a:t>100% </a:t>
            </a:r>
            <a:r>
              <a:rPr lang="ko-KR" altLang="en-US" sz="1000" b="1" dirty="0" smtClean="0"/>
              <a:t>활용하기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903597" y="4116623"/>
            <a:ext cx="14405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/>
              <a:t>캡쳐원</a:t>
            </a:r>
            <a:r>
              <a:rPr lang="ko-KR" altLang="en-US" sz="1000" b="1" dirty="0" smtClean="0"/>
              <a:t> 익스프레스</a:t>
            </a:r>
            <a:endParaRPr lang="en-US" altLang="ko-KR" sz="1000" b="1" dirty="0" smtClean="0"/>
          </a:p>
          <a:p>
            <a:pPr algn="ctr"/>
            <a:r>
              <a:rPr lang="ko-KR" altLang="en-US" sz="800" b="1" dirty="0" smtClean="0"/>
              <a:t>소니 유저들을 위한 최고의 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사진편집 프로그램</a:t>
            </a:r>
            <a:endParaRPr lang="ko-KR" altLang="en-US" sz="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21308" y="4128180"/>
            <a:ext cx="1845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플레이메모리즈 카메라 </a:t>
            </a:r>
            <a:r>
              <a:rPr lang="ko-KR" altLang="en-US" sz="1000" b="1" dirty="0" err="1" smtClean="0"/>
              <a:t>앱스</a:t>
            </a:r>
            <a:endParaRPr lang="en-US" altLang="ko-KR" sz="1000" b="1" dirty="0" smtClean="0"/>
          </a:p>
          <a:p>
            <a:pPr algn="ctr"/>
            <a:r>
              <a:rPr lang="ko-KR" altLang="en-US" sz="800" b="1" dirty="0" smtClean="0"/>
              <a:t>소니 유저들을 위한 카메라 어플리케이션 서비스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508257" y="4221690"/>
            <a:ext cx="1650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내게 맞는 렌즈 찾기</a:t>
            </a:r>
            <a:endParaRPr lang="ko-KR" alt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34099" y="4221690"/>
            <a:ext cx="1650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내게 맞는 </a:t>
            </a:r>
            <a:r>
              <a:rPr lang="ko-KR" altLang="en-US" sz="1100" b="1" dirty="0" err="1" smtClean="0"/>
              <a:t>플레시</a:t>
            </a:r>
            <a:r>
              <a:rPr lang="ko-KR" altLang="en-US" sz="1100" b="1" dirty="0" smtClean="0"/>
              <a:t> 찾기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602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546</Words>
  <Application>Microsoft Office PowerPoint</Application>
  <PresentationFormat>와이드스크린</PresentationFormat>
  <Paragraphs>148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2018-10-15T02:00:35Z</dcterms:created>
  <dcterms:modified xsi:type="dcterms:W3CDTF">2018-10-15T06:07:47Z</dcterms:modified>
</cp:coreProperties>
</file>