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663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Y견고딕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휴먼둥근헤드라인" panose="02030504000101010101" pitchFamily="18" charset="-127"/>
      <p:regular r:id="rId2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  <p15:guide id="3" orient="horz" pos="2272">
          <p15:clr>
            <a:srgbClr val="A4A3A4"/>
          </p15:clr>
        </p15:guide>
        <p15:guide id="4" orient="horz" pos="2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142"/>
    <p:restoredTop sz="94660"/>
  </p:normalViewPr>
  <p:slideViewPr>
    <p:cSldViewPr snapToObjects="1">
      <p:cViewPr varScale="1">
        <p:scale>
          <a:sx n="87" d="100"/>
          <a:sy n="87" d="100"/>
        </p:scale>
        <p:origin x="64" y="476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3864" y="108"/>
      </p:cViewPr>
      <p:guideLst>
        <p:guide orient="horz" pos="2155"/>
        <p:guide pos="3838"/>
        <p:guide orient="horz" pos="2272"/>
        <p:guide orient="horz" pos="23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 lang="ko-KR"/>
            </a:pPr>
            <a:fld id="{0B23E853-DAFB-42BA-8E42-DDF83CF398B2}" type="datetime1">
              <a:rPr lang="ko-KR" altLang="en-US"/>
              <a:pPr>
                <a:defRPr lang="ko-KR"/>
              </a:pPr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r">
              <a:defRPr sz="1200"/>
            </a:lvl1pPr>
          </a:lstStyle>
          <a:p>
            <a:pPr>
              <a:defRPr lang="ko-KR"/>
            </a:pPr>
            <a:fld id="{22D6D723-6FAE-4977-A65A-290E950EFE4D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2D6D723-6FAE-4977-A65A-290E950EFE4D}" type="slidenum">
              <a:rPr lang="en-US" altLang="en-US"/>
              <a:pPr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08140" y="4149090"/>
            <a:ext cx="5158740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삼위일체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곽지훈,서종길,허민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579880"/>
            <a:ext cx="12192000" cy="21907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1803400"/>
            <a:ext cx="2630170" cy="3384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eaLnBrk="1" latinLnBrk="1" hangingPunct="1"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+mn-cs"/>
              </a:rPr>
              <a:t>(주)고누아이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05" y="6348730"/>
            <a:ext cx="1482725" cy="386080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135" y="-40640"/>
            <a:ext cx="8851900" cy="286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33" name="_x27865101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4475" y="6381115"/>
            <a:ext cx="1180465" cy="37592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160009" y="2367280"/>
            <a:ext cx="6768465" cy="604520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 lang="ko-KR"/>
            </a:pP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복습을 위한 서점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5"/>
            <a:ext cx="12192000" cy="338455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b="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855" y="1700530"/>
            <a:ext cx="11971655" cy="1944370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경과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1415" y="299769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47992" y="1880781"/>
            <a:ext cx="504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활용방안 및 기대</a:t>
            </a:r>
            <a:r>
              <a:rPr lang="ko-KR" altLang="en-US" sz="1600" b="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효과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01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392" y="313361"/>
            <a:ext cx="2117923" cy="44673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개요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33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3288" y="2867730"/>
            <a:ext cx="622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내용</a:t>
            </a:r>
            <a:r>
              <a:rPr lang="en-US" altLang="ko-KR" sz="1600" b="0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1600" b="1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8991" y="3761723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endParaRPr lang="en-US" altLang="ko-KR" sz="1600" b="1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8991" y="469100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b="1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759" y="2348065"/>
            <a:ext cx="6228413" cy="29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400" b="1" spc="-150">
                <a:solidFill>
                  <a:schemeClr val="tx1"/>
                </a:solidFill>
                <a:latin typeface="+mn-ea"/>
                <a:ea typeface="+mn-ea"/>
              </a:rPr>
              <a:t>그룹 웨어 제작으로 이때 까지의 배운 스킬들을 숙달 시키기 위함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05478" y="1981650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92169" y="2911399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12445" y="3807158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2445" y="4734488"/>
            <a:ext cx="266546" cy="27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81446" y="1916832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16420" y="3282315"/>
            <a:ext cx="4466154" cy="29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4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소규모의 개인 서점의 가정하고 관리를 목적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15760" y="4184737"/>
            <a:ext cx="50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4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java, Oracle SQL Develper, Android Studio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45836" y="2266981"/>
            <a:ext cx="5040000" cy="29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4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업무의 단순화 및 공간 및 기기의 제약을 감소</a:t>
            </a:r>
          </a:p>
        </p:txBody>
      </p:sp>
      <p:sp>
        <p:nvSpPr>
          <p:cNvPr id="28" name="원통형 27"/>
          <p:cNvSpPr/>
          <p:nvPr/>
        </p:nvSpPr>
        <p:spPr>
          <a:xfrm>
            <a:off x="2855640" y="4874390"/>
            <a:ext cx="1260140" cy="154294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DB</a:t>
            </a:r>
          </a:p>
        </p:txBody>
      </p:sp>
      <p:sp>
        <p:nvSpPr>
          <p:cNvPr id="29" name="정육면체 28"/>
          <p:cNvSpPr/>
          <p:nvPr/>
        </p:nvSpPr>
        <p:spPr>
          <a:xfrm>
            <a:off x="5400889" y="4874390"/>
            <a:ext cx="1836204" cy="620949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직원 </a:t>
            </a:r>
            <a:r>
              <a:rPr lang="en-US" altLang="ko-KR"/>
              <a:t>app</a:t>
            </a:r>
          </a:p>
        </p:txBody>
      </p:sp>
      <p:sp>
        <p:nvSpPr>
          <p:cNvPr id="30" name="정육면체 29"/>
          <p:cNvSpPr/>
          <p:nvPr/>
        </p:nvSpPr>
        <p:spPr>
          <a:xfrm>
            <a:off x="5389720" y="5805264"/>
            <a:ext cx="1836204" cy="612068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고객 </a:t>
            </a:r>
            <a:r>
              <a:rPr lang="en-US" altLang="ko-KR"/>
              <a:t>app</a:t>
            </a:r>
          </a:p>
        </p:txBody>
      </p:sp>
      <p:cxnSp>
        <p:nvCxnSpPr>
          <p:cNvPr id="32" name="직선 화살표 연결선 31"/>
          <p:cNvCxnSpPr>
            <a:endCxn id="29" idx="2"/>
          </p:cNvCxnSpPr>
          <p:nvPr/>
        </p:nvCxnSpPr>
        <p:spPr>
          <a:xfrm flipV="1">
            <a:off x="4115780" y="5262483"/>
            <a:ext cx="1285109" cy="191689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115780" y="5916834"/>
            <a:ext cx="1273940" cy="27097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-387423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02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392" y="313361"/>
            <a:ext cx="3841948" cy="446733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팀 구성 및 역할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2800" b="1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4591" y="1192822"/>
            <a:ext cx="10207993" cy="50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/>
            </a:pPr>
            <a:endParaRPr lang="ko-KR" altLang="en-US" b="1" spc="-15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164392" y="1192822"/>
          <a:ext cx="9650680" cy="344262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2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0" i="1" u="none" kern="1200" spc="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</a:rPr>
                        <a:t>곽지훈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lang="ko-KR" altLang="en-US" sz="1600" b="0" i="1" u="none" kern="1200" spc="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lang="ko-KR" altLang="en-US" sz="1600" b="0" i="1" u="none" kern="1200" spc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885826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고객용 </a:t>
                      </a:r>
                      <a:r>
                        <a:rPr lang="en-US" altLang="ko-KR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app(</a:t>
                      </a: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도서검색, 도서상세정보)제작 및 디버깅, </a:t>
                      </a:r>
                      <a:r>
                        <a:rPr lang="en-US" altLang="ko-KR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DB</a:t>
                      </a: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관리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327"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 b="0" i="1" u="none" kern="1200" spc="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</a:rPr>
                        <a:t>서종길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lang="ko-KR" altLang="en-US" sz="1600" b="0" i="1" u="none" kern="1200" spc="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</a:rPr>
                        <a:t>팀원</a:t>
                      </a:r>
                      <a:endParaRPr lang="en-US" altLang="ko-KR" sz="1600" b="0" i="1" u="none" kern="1200" spc="0">
                        <a:solidFill>
                          <a:schemeClr val="bg2">
                            <a:lumMod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885826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고객용 </a:t>
                      </a:r>
                      <a:r>
                        <a:rPr lang="en-US" altLang="ko-KR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app</a:t>
                      </a: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(로그인,회원가입,회원정보 수정,</a:t>
                      </a:r>
                      <a:r>
                        <a:rPr lang="en-US" altLang="ko-KR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ID/PW</a:t>
                      </a: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찾기)제작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327"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 b="0" i="1" u="none" kern="1200" spc="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</a:rPr>
                        <a:t>허민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lang="ko-KR" altLang="en-US" sz="1600" b="0" i="1" u="none" kern="1200" spc="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팀원</a:t>
                      </a:r>
                      <a:endParaRPr lang="ko-KR" altLang="en-US" sz="1600" b="0" i="1" u="none" kern="1200" spc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885826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 lang="ko-KR"/>
                      </a:pP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직원용</a:t>
                      </a:r>
                      <a:r>
                        <a:rPr lang="en-US" altLang="ko-KR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 app</a:t>
                      </a:r>
                      <a:r>
                        <a:rPr lang="ko-KR" altLang="en-US" sz="16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HY견고딕"/>
                          <a:ea typeface="HY견고딕"/>
                        </a:rPr>
                        <a:t>제작 및 디버깅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</a:lnL>
                    <a:lnR w="28575" cap="flat" cmpd="sng" algn="ctr">
                      <a:noFill/>
                      <a:prstDash val="solid"/>
                      <a:round/>
                    </a:lnR>
                    <a:lnT w="28575" cap="flat" cmpd="sng" algn="ctr">
                      <a:noFill/>
                      <a:prstDash val="solid"/>
                      <a:round/>
                    </a:lnT>
                    <a:lnB w="28575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62842" y="1314346"/>
          <a:ext cx="10153129" cy="52113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 lang="ko-KR" altLang="en-US"/>
                      </a:pPr>
                      <a:r>
                        <a:rPr lang="ko-KR" altLang="en-US" sz="1500" b="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 lang="ko-KR" altLang="en-US"/>
                      </a:pPr>
                      <a:r>
                        <a:rPr lang="ko-KR" altLang="en-US" sz="1500" b="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 lang="ko-KR" altLang="en-US"/>
                      </a:pPr>
                      <a:r>
                        <a:rPr lang="ko-KR" altLang="en-US" sz="1500" b="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defRPr lang="ko-KR" altLang="en-US"/>
                      </a:pPr>
                      <a:r>
                        <a:rPr lang="ko-KR" altLang="en-US" sz="1500" b="0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6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 lang="ko-KR" altLang="en-US"/>
                      </a:pPr>
                      <a:r>
                        <a:rPr lang="ko-KR" altLang="en-US" sz="1500" b="0" i="1" u="none" kern="1200" spc="-10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11/7(화)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</a:p>
                    <a:p>
                      <a:pPr mar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 작성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6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 lang="ko-KR" altLang="en-US"/>
                      </a:pPr>
                      <a:r>
                        <a:rPr lang="ko-KR" altLang="en-US" sz="1500" b="0" i="1" u="none" kern="1200" spc="-10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lang="ko-KR" altLang="en-US" sz="1500" b="0" i="1" u="none" kern="1200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</a:p>
                    <a:p>
                      <a:pPr mar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339">
                <a:tc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 b="0" i="1" u="none" kern="1200" spc="-10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모델링</a:t>
                      </a:r>
                      <a:endParaRPr lang="ko-KR" altLang="en-US" sz="1500" b="1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11/9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목)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~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토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모형 구현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649">
                <a:tc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 b="0" i="1" u="none" kern="1200" spc="-10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lang="ko-KR" altLang="en-US" sz="1500" b="1" i="1" u="none" kern="1200" spc="-100">
                        <a:solidFill>
                          <a:schemeClr val="bg2">
                            <a:lumMod val="25000"/>
                          </a:schemeClr>
                        </a:solidFill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11/12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15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모바일 서비스 시스템 설계</a:t>
                      </a:r>
                    </a:p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최적화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오류 수정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649">
                <a:tc>
                  <a:txBody>
                    <a:bodyPr/>
                    <a:lstStyle/>
                    <a:p>
                      <a:pPr marL="0" lvl="0" indent="0" algn="ctr" defTabSz="871876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 b="0" i="1" u="none" kern="1200" spc="-10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발표 자료 구성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871876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15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수)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발표 자료 제작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1905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339">
                <a:tc>
                  <a:txBody>
                    <a:bodyPr/>
                    <a:lstStyle/>
                    <a:p>
                      <a:pPr marL="0" lvl="0" indent="0" algn="ctr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500" b="0" i="1" u="none" kern="1200" spc="-100">
                          <a:solidFill>
                            <a:schemeClr val="bg2">
                              <a:lumMod val="25000"/>
                            </a:schemeClr>
                          </a:solidFill>
                          <a:uLnTx/>
                          <a:uFillTx/>
                        </a:rPr>
                        <a:t>총 개발기간</a:t>
                      </a:r>
                      <a:endParaRPr lang="ko-KR" altLang="en-US" sz="1500" b="1" i="1" u="none" kern="1200" spc="-100">
                        <a:solidFill>
                          <a:schemeClr val="bg2">
                            <a:lumMod val="25000"/>
                          </a:schemeClr>
                        </a:solidFill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0000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ko-KR" altLang="en-US" sz="1500" b="1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/>
                          <a:ea typeface="HY견고딕"/>
                        </a:rPr>
                        <a:t>▶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15</a:t>
                      </a: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수)</a:t>
                      </a:r>
                      <a:endParaRPr lang="en-US" altLang="ko-KR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500" b="0" i="1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endParaRPr lang="ko-KR" altLang="en-US" sz="1500" b="0" i="1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</a:lnL>
                    <a:lnR w="19050" cap="flat" cmpd="sng" algn="ctr">
                      <a:noFill/>
                      <a:prstDash val="solid"/>
                      <a:round/>
                    </a:lnR>
                    <a:lnT w="19050" cap="flat" cmpd="sng" algn="ctr">
                      <a:noFill/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2800" b="1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03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64392" y="313361"/>
            <a:ext cx="3946723" cy="44673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프로젝트 수행 절차 및 방법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1415" y="299769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</a:t>
            </a:r>
            <a:r>
              <a:rPr lang="ko-KR" altLang="en-US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4392" y="313361"/>
            <a:ext cx="289123" cy="446733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 lang="ko-KR"/>
            </a:pPr>
            <a:endParaRPr lang="ko-KR" altLang="en-US" sz="24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35" name="직사각형 5"/>
          <p:cNvSpPr/>
          <p:nvPr/>
        </p:nvSpPr>
        <p:spPr>
          <a:xfrm>
            <a:off x="996742" y="893445"/>
            <a:ext cx="622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직원용 </a:t>
            </a:r>
            <a:r>
              <a:rPr lang="en-US" altLang="ko-KR" sz="1600" b="1" spc="-1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app</a:t>
            </a:r>
          </a:p>
        </p:txBody>
      </p:sp>
      <p:sp>
        <p:nvSpPr>
          <p:cNvPr id="36" name="직사각형 16"/>
          <p:cNvSpPr/>
          <p:nvPr/>
        </p:nvSpPr>
        <p:spPr>
          <a:xfrm>
            <a:off x="725623" y="937114"/>
            <a:ext cx="266546" cy="2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8608" y="1168913"/>
            <a:ext cx="1260000" cy="247735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0800" y="1217626"/>
            <a:ext cx="1259999" cy="241341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0799" y="4133630"/>
            <a:ext cx="1259999" cy="242512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12715" y="1202399"/>
            <a:ext cx="1260000" cy="244386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12715" y="3912273"/>
            <a:ext cx="1259999" cy="245429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52184" y="4133630"/>
            <a:ext cx="1260000" cy="234684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752184" y="1231999"/>
            <a:ext cx="1259999" cy="2454695"/>
          </a:xfrm>
          <a:prstGeom prst="rect">
            <a:avLst/>
          </a:prstGeom>
        </p:spPr>
      </p:pic>
      <p:cxnSp>
        <p:nvCxnSpPr>
          <p:cNvPr id="48" name="직선 화살표 연결선 47"/>
          <p:cNvCxnSpPr>
            <a:endCxn id="40" idx="0"/>
          </p:cNvCxnSpPr>
          <p:nvPr/>
        </p:nvCxnSpPr>
        <p:spPr>
          <a:xfrm rot="16200000" flipH="1">
            <a:off x="4644448" y="3457279"/>
            <a:ext cx="1352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/>
          <p:cNvCxnSpPr/>
          <p:nvPr/>
        </p:nvCxnSpPr>
        <p:spPr>
          <a:xfrm rot="10800000">
            <a:off x="2672719" y="2960942"/>
            <a:ext cx="2235149" cy="18722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0800000">
            <a:off x="2672719" y="5307051"/>
            <a:ext cx="223514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/>
          <p:nvPr/>
        </p:nvCxnSpPr>
        <p:spPr>
          <a:xfrm flipV="1">
            <a:off x="5663950" y="3504125"/>
            <a:ext cx="2088234" cy="18029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868308" y="2132856"/>
            <a:ext cx="14403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663950" y="5733256"/>
            <a:ext cx="208823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3950" y="6093296"/>
            <a:ext cx="8640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6200000">
            <a:off x="4799856" y="4365104"/>
            <a:ext cx="345638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10800000">
            <a:off x="5950800" y="2636912"/>
            <a:ext cx="57724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7"/>
          <p:cNvSpPr/>
          <p:nvPr/>
        </p:nvSpPr>
        <p:spPr>
          <a:xfrm>
            <a:off x="261415" y="299769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</a:t>
            </a:r>
            <a:r>
              <a:rPr lang="ko-KR" altLang="en-US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4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2447" y="545660"/>
            <a:ext cx="9907106" cy="5151591"/>
          </a:xfrm>
          <a:prstGeom prst="rect">
            <a:avLst/>
          </a:prstGeom>
        </p:spPr>
      </p:pic>
      <p:cxnSp>
        <p:nvCxnSpPr>
          <p:cNvPr id="67" name="연결선: 꺾임 66"/>
          <p:cNvCxnSpPr/>
          <p:nvPr/>
        </p:nvCxnSpPr>
        <p:spPr>
          <a:xfrm rot="5400000">
            <a:off x="3683732" y="1664804"/>
            <a:ext cx="1440160" cy="648072"/>
          </a:xfrm>
          <a:prstGeom prst="bentConnector3">
            <a:avLst>
              <a:gd name="adj1" fmla="val 3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8408" y="360565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1942858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경과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7" y="-1353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80914" y="1176366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/>
            </a:pPr>
            <a:r>
              <a:rPr lang="ko-KR" altLang="en-US" b="1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기획한걸 모두다 실현하지 못해 아쉬웠던 프로젝트.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873" y="3789040"/>
            <a:ext cx="10854779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har char="-"/>
              <a:defRPr lang="ko-KR"/>
            </a:pP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개인 또는 우리 팀이 </a:t>
            </a:r>
            <a:r>
              <a:rPr lang="ko-KR" altLang="en-US" sz="1600" b="1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잘한 부분과 아쉬운 점</a:t>
            </a:r>
          </a:p>
          <a:p>
            <a:pPr marL="285750" indent="-285750">
              <a:lnSpc>
                <a:spcPct val="150000"/>
              </a:lnSpc>
              <a:buNone/>
              <a:defRPr lang="ko-KR"/>
            </a:pP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   </a:t>
            </a:r>
            <a:r>
              <a:rPr lang="en-US" altLang="ko-KR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구현한 기능들은 큰 버그 없이 잘 작동한점이 만족스러웠습니다</a:t>
            </a:r>
            <a:r>
              <a:rPr lang="en-US" altLang="ko-KR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None/>
              <a:defRPr lang="ko-KR"/>
            </a:pP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	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아쉬웠던 점은 기획 할 때 구상한 기능들이 많이 있었지만,  숙련도가 부족하여  예상보다  작업시간이 </a:t>
            </a:r>
            <a:r>
              <a:rPr lang="ko-KR" altLang="en-US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길어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져 계획했던 기능을 </a:t>
            </a:r>
            <a:endParaRPr lang="en-US" altLang="ko-KR" sz="1600" b="0" spc="-150" dirty="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alibri"/>
              <a:ea typeface="맑은 고딕"/>
              <a:cs typeface="+mn-cs"/>
            </a:endParaRPr>
          </a:p>
          <a:p>
            <a:pPr marL="285750" indent="-285750">
              <a:lnSpc>
                <a:spcPct val="150000"/>
              </a:lnSpc>
              <a:buNone/>
              <a:defRPr lang="ko-KR"/>
            </a:pPr>
            <a:r>
              <a:rPr lang="en-US" altLang="ko-KR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다 만들지 못한 것과</a:t>
            </a: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, </a:t>
            </a:r>
            <a:r>
              <a:rPr lang="ko-KR" altLang="en-US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우선순위에 밀려 디자인을 수정하지 못한 것입니다</a:t>
            </a:r>
            <a:r>
              <a:rPr lang="en-US" altLang="ko-KR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b="0" spc="-150" dirty="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/>
                <a:ea typeface="HY견고딕"/>
              </a:rPr>
              <a:t>▶</a:t>
            </a:r>
            <a:endParaRPr lang="ko-KR" altLang="en-US" sz="2800" b="1"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HY견고딕"/>
              <a:ea typeface="HY견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>
          <a:xfrm>
            <a:off x="255958" y="197876"/>
            <a:ext cx="1160462" cy="6955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en-US" altLang="ko-KR" sz="4000" b="1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/>
                <a:ea typeface="휴먼둥근헤드라인"/>
              </a:rPr>
              <a:t>05</a:t>
            </a:r>
            <a:r>
              <a:rPr lang="en-US" altLang="ko-KR" sz="4000" b="1">
                <a:solidFill>
                  <a:srgbClr val="445569"/>
                </a:solidFill>
                <a:latin typeface="휴먼둥근헤드라인"/>
                <a:ea typeface="휴먼둥근헤드라인"/>
              </a:rPr>
              <a:t> </a:t>
            </a:r>
            <a:endParaRPr lang="ko-KR" altLang="en-US" sz="4000" b="1">
              <a:solidFill>
                <a:srgbClr val="445569"/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4392" y="313361"/>
            <a:ext cx="2317948" cy="446733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4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/>
                <a:ea typeface="휴먼둥근헤드라인"/>
              </a:rPr>
              <a:t>자체 평가 의견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휴먼둥근헤드라인"/>
              <a:ea typeface="휴먼둥근헤드라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668" y="1776549"/>
            <a:ext cx="9810664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har char="-"/>
              <a:defRPr lang="ko-KR"/>
            </a:pP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사전 기획의 관점에서 </a:t>
            </a:r>
            <a:r>
              <a:rPr lang="ko-KR" altLang="en-US" sz="1600" b="1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프로젝트 결과물에 대한 완성도 평가</a:t>
            </a: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(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5/10)</a:t>
            </a:r>
          </a:p>
          <a:p>
            <a:pPr marL="285750" indent="-285750">
              <a:lnSpc>
                <a:spcPct val="150000"/>
              </a:lnSpc>
              <a:buNone/>
              <a:defRPr lang="ko-KR"/>
            </a:pP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	</a:t>
            </a: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1</a:t>
            </a:r>
            <a:r>
              <a:rPr lang="en-US" altLang="ko-KR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  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사전 기획 때 목표로 했던 기능 중 일부는 구현하지 못함</a:t>
            </a: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(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도서추천</a:t>
            </a: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, </a:t>
            </a:r>
            <a:r>
              <a:rPr lang="ko-KR" altLang="en-US" sz="1600" b="0" spc="-150" dirty="0" err="1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고객용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 앱과 </a:t>
            </a:r>
            <a:r>
              <a:rPr lang="ko-KR" altLang="en-US" sz="1600" b="0" spc="-150" dirty="0" err="1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직원용</a:t>
            </a:r>
            <a:r>
              <a:rPr lang="ko-KR" altLang="en-US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 앱을 연동한 서점 일정 표시</a:t>
            </a:r>
            <a:r>
              <a:rPr lang="en-US" altLang="ko-KR" sz="1600" b="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Calibri"/>
                <a:ea typeface="맑은 고딕"/>
                <a:cs typeface="+mn-cs"/>
              </a:rPr>
              <a:t>).</a:t>
            </a:r>
          </a:p>
          <a:p>
            <a:pPr marL="285750" indent="-285750">
              <a:lnSpc>
                <a:spcPct val="150000"/>
              </a:lnSpc>
              <a:buNone/>
              <a:defRPr lang="ko-KR"/>
            </a:pPr>
            <a:r>
              <a:rPr lang="en-US" altLang="ko-KR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	2)  </a:t>
            </a:r>
            <a:r>
              <a:rPr lang="ko-KR" altLang="en-US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수정할 시간이 없어 임시디자인을 넣어둔 상태로 시연함</a:t>
            </a:r>
            <a:r>
              <a:rPr lang="en-US" altLang="ko-KR" sz="1600" spc="-150" dirty="0">
                <a:ln w="952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b="0" spc="-150" dirty="0">
              <a:ln w="952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423</Words>
  <Application>Microsoft Office PowerPoint</Application>
  <PresentationFormat>와이드스크린</PresentationFormat>
  <Paragraphs>96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휴먼둥근헤드라인</vt:lpstr>
      <vt:lpstr>Calibri</vt:lpstr>
      <vt:lpstr>Arial</vt:lpstr>
      <vt:lpstr>맑은 고딕</vt:lpstr>
      <vt:lpstr>Wingdings</vt:lpstr>
      <vt:lpstr>HY견고딕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지훈 곽</cp:lastModifiedBy>
  <cp:revision>23</cp:revision>
  <dcterms:modified xsi:type="dcterms:W3CDTF">2023-11-29T06:47:17Z</dcterms:modified>
</cp:coreProperties>
</file>