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7" r:id="rId9"/>
    <p:sldId id="268" r:id="rId10"/>
    <p:sldId id="263" r:id="rId11"/>
    <p:sldId id="264" r:id="rId12"/>
    <p:sldId id="277" r:id="rId13"/>
    <p:sldId id="269" r:id="rId14"/>
    <p:sldId id="270" r:id="rId15"/>
    <p:sldId id="271" r:id="rId16"/>
    <p:sldId id="272" r:id="rId17"/>
    <p:sldId id="265" r:id="rId18"/>
    <p:sldId id="266" r:id="rId19"/>
    <p:sldId id="274" r:id="rId20"/>
    <p:sldId id="273" r:id="rId21"/>
    <p:sldId id="275" r:id="rId22"/>
    <p:sldId id="276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ullName" initials="F" lastIdx="1" clrIdx="0">
    <p:extLst>
      <p:ext uri="{19B8F6BF-5375-455C-9EA6-DF929625EA0E}">
        <p15:presenceInfo xmlns:p15="http://schemas.microsoft.com/office/powerpoint/2012/main" userId="FullNam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B9F"/>
    <a:srgbClr val="FFCC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E0DBA-9024-4162-85A0-0A4175B817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6F2266-A85A-4140-B90F-4A02014A3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1C94EF-7F4B-41ED-B8A7-895CB1E2F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190F-9F71-4A24-8C93-6EBFEDA8D48C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E17802-2635-446B-9107-2D14538B3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E4B3BA-DD1D-41F9-9B8C-6BF40F0F8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A624-5959-49FB-8D0A-6643A9916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82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962FF-326F-468B-95F0-BD42AA021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861DDE-2FC7-466A-B786-C83CE83E8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A6EB1E-6029-41A4-AA89-43D7B66DB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190F-9F71-4A24-8C93-6EBFEDA8D48C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B41657-D1EC-4ADE-A1CE-01F288AA2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8757EA-5792-4288-9F97-ADC825398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A624-5959-49FB-8D0A-6643A9916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00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111026-8919-45A6-9816-3238D835D0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B287BD-B068-4802-B49D-AF6968DDB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26CED0-34DE-4149-93F5-9373EE1E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190F-9F71-4A24-8C93-6EBFEDA8D48C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C9425-0000-4613-927F-81C0DB58B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63CCB7-89DB-436B-A545-5F9D4E4AD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A624-5959-49FB-8D0A-6643A9916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084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85F2D4-674B-4821-A65B-B197810FE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9EEE3C-AC94-45A2-B5A4-889C0F655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2283ED-2C9A-4EF6-8481-78B169CCC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190F-9F71-4A24-8C93-6EBFEDA8D48C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78DE74-AE21-42DD-991F-EF90275E5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9E21FF-9404-43DF-877A-19B1AFCB1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A624-5959-49FB-8D0A-6643A9916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752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8FC482-1951-4E6D-8935-CD3FF337D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409633-5D7A-4E72-952A-FD4EC2A41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6DFA90-E04A-4244-8AE3-ADC764E30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190F-9F71-4A24-8C93-6EBFEDA8D48C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B028FC-6086-4CD8-B891-59AD63B27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DE9AC-2B86-41D1-8DAF-BC04719A5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A624-5959-49FB-8D0A-6643A9916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232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3704C-EEB8-4513-839F-5E40EFD3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D6303B-FF53-49C7-AD25-4E02AB58C5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9FDE4B-5E93-4A1D-9D52-818931D27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5552D0-40EB-472C-B36F-E609C70F3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190F-9F71-4A24-8C93-6EBFEDA8D48C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44087F-A5E6-44DC-895D-33EA9C1BF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562A8C-340B-4878-A2EC-8AFB6015D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A624-5959-49FB-8D0A-6643A9916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927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9D589-76A0-4D81-9302-E7287C95F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932DC1-F6DD-4884-91AF-8A4D45B05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4EF256-79E4-4AB4-81C3-CB26CFF51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8152ED-303D-4411-9ECB-DF75A92BB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B0233A-994E-4474-80CF-3F9D2A72C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71C9B8-6FDB-4DC1-B8FE-B05390E2C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190F-9F71-4A24-8C93-6EBFEDA8D48C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89ECEF-B2BB-47CE-9A86-39914C64B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47CAA1-8CE6-428D-B962-10970D91F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A624-5959-49FB-8D0A-6643A9916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906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86FF8-B785-42BE-B0DE-AEAAA0638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A92E74-D42F-4FDE-A8B6-64D12AA53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190F-9F71-4A24-8C93-6EBFEDA8D48C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1C1962-462A-4890-9B8E-85F788421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987CF2-456D-4AD7-B2DE-BBF2046FA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A624-5959-49FB-8D0A-6643A9916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205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77AB15-C243-4134-82A2-4D11F176C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190F-9F71-4A24-8C93-6EBFEDA8D48C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5C3583-4B8D-4255-AA2F-C3A466E1E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1736CA-A8D4-4ACC-847F-C4C2064C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A624-5959-49FB-8D0A-6643A9916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357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C48387-03DF-4395-BAC7-EBEDDC4A4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41084D-E7FC-47E6-98F6-B5DFA2A9D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9F5F66-8961-4283-97F1-A74E5BC5F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19725A-1338-4F22-A308-CF158AF29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190F-9F71-4A24-8C93-6EBFEDA8D48C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9DC5E3-6AD1-414A-9A0B-0DBC2C026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87D91C-E19F-4806-B6C7-EA8E7C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A624-5959-49FB-8D0A-6643A9916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778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7113A-E4D0-43D3-991B-8A90A3E4D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755E833-6A6E-4A6C-AF29-7805E6CAEE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B4E3AD-E3E4-461A-9DCF-6E33986E9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A2C5C8-E7C7-4D4F-AB81-FA699013C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190F-9F71-4A24-8C93-6EBFEDA8D48C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72297A-8C55-4847-ACCA-14D89A0D0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9E149C-94DB-4EFF-8165-5C7538CDB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A624-5959-49FB-8D0A-6643A9916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403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D61827-8DD3-4F2A-B9DE-9AE4CDE36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2E20BA-CF16-476D-B97E-695998478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19ACBA-4E89-4DC0-8490-4EFCC22E26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B190F-9F71-4A24-8C93-6EBFEDA8D48C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A8303E-AA36-4EE2-AA23-2448CA06C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E22A50-3F75-403C-A32F-CC8A749C3B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7A624-5959-49FB-8D0A-6643A9916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27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JPG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93D0E5F-08BC-49D1-BF9C-A5FC91B6A282}"/>
              </a:ext>
            </a:extLst>
          </p:cNvPr>
          <p:cNvSpPr/>
          <p:nvPr/>
        </p:nvSpPr>
        <p:spPr>
          <a:xfrm flipV="1">
            <a:off x="4071456" y="3424261"/>
            <a:ext cx="4049087" cy="45719"/>
          </a:xfrm>
          <a:prstGeom prst="rect">
            <a:avLst/>
          </a:prstGeom>
          <a:solidFill>
            <a:srgbClr val="FFC9B6"/>
          </a:solidFill>
          <a:ln>
            <a:solidFill>
              <a:srgbClr val="FFA9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1876E3-6ABC-4177-997B-2A66B277790C}"/>
              </a:ext>
            </a:extLst>
          </p:cNvPr>
          <p:cNvSpPr txBox="1"/>
          <p:nvPr/>
        </p:nvSpPr>
        <p:spPr>
          <a:xfrm>
            <a:off x="5445503" y="2683773"/>
            <a:ext cx="1865886" cy="6956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4000">
                <a:latin typeface="Arial Black"/>
              </a:rPr>
              <a:t>CatCh</a:t>
            </a:r>
            <a:endParaRPr lang="ko-KR" altLang="en-US" sz="4000">
              <a:latin typeface="Arial Black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F76CD1-A3A3-4003-B627-4E97D9AC5E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64078" y="2433569"/>
            <a:ext cx="935809" cy="9580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9C7E4B-5818-4FCC-B01D-43AC4F4BD7D0}"/>
              </a:ext>
            </a:extLst>
          </p:cNvPr>
          <p:cNvSpPr txBox="1"/>
          <p:nvPr/>
        </p:nvSpPr>
        <p:spPr>
          <a:xfrm>
            <a:off x="5518597" y="3930361"/>
            <a:ext cx="1135568" cy="161128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/>
              <a:t>Team 2 </a:t>
            </a:r>
          </a:p>
          <a:p>
            <a:pPr lvl="0">
              <a:defRPr lang="ko-KR" altLang="en-US"/>
            </a:pPr>
            <a:r>
              <a:rPr lang="ko-KR" altLang="en-US" sz="1600" dirty="0"/>
              <a:t> </a:t>
            </a:r>
            <a:r>
              <a:rPr lang="ko-KR" altLang="en-US" sz="1600" dirty="0" err="1"/>
              <a:t>심성완</a:t>
            </a:r>
            <a:endParaRPr lang="ko-KR" altLang="en-US" sz="1600" dirty="0"/>
          </a:p>
          <a:p>
            <a:pPr lvl="0">
              <a:defRPr lang="ko-KR" altLang="en-US"/>
            </a:pPr>
            <a:r>
              <a:rPr lang="ko-KR" altLang="en-US" sz="1600" dirty="0"/>
              <a:t> 박재영</a:t>
            </a:r>
          </a:p>
          <a:p>
            <a:pPr lvl="0">
              <a:defRPr lang="ko-KR" altLang="en-US"/>
            </a:pPr>
            <a:r>
              <a:rPr lang="ko-KR" altLang="en-US" sz="1600" dirty="0"/>
              <a:t> </a:t>
            </a:r>
            <a:r>
              <a:rPr lang="ko-KR" altLang="en-US" sz="1600" dirty="0" err="1"/>
              <a:t>진찬민</a:t>
            </a:r>
            <a:endParaRPr lang="ko-KR" altLang="en-US" sz="1600" dirty="0"/>
          </a:p>
          <a:p>
            <a:pPr lvl="0">
              <a:defRPr lang="ko-KR" altLang="en-US"/>
            </a:pPr>
            <a:r>
              <a:rPr lang="ko-KR" altLang="en-US" sz="1600" dirty="0"/>
              <a:t> </a:t>
            </a:r>
            <a:r>
              <a:rPr lang="ko-KR" altLang="en-US" sz="1600" dirty="0" err="1"/>
              <a:t>이요셉</a:t>
            </a:r>
            <a:endParaRPr lang="ko-KR" altLang="en-US" sz="1600" dirty="0"/>
          </a:p>
          <a:p>
            <a:pPr lvl="0">
              <a:defRPr lang="ko-KR" altLang="en-US"/>
            </a:pPr>
            <a:r>
              <a:rPr lang="ko-KR" altLang="en-US" sz="1600" dirty="0"/>
              <a:t> 지윤서</a:t>
            </a:r>
            <a:endParaRPr lang="en-US" altLang="ko-KR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BFF4BA-E0CB-478E-B2D6-504836866150}"/>
              </a:ext>
            </a:extLst>
          </p:cNvPr>
          <p:cNvSpPr txBox="1"/>
          <p:nvPr/>
        </p:nvSpPr>
        <p:spPr>
          <a:xfrm>
            <a:off x="4313299" y="3561029"/>
            <a:ext cx="35410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b="1"/>
              <a:t>정보처리 산업기사 과정평가형 </a:t>
            </a:r>
            <a:r>
              <a:rPr lang="en-US" altLang="ko-KR" b="1"/>
              <a:t>B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65286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B007DD-5FDB-48ED-A24D-4146FF980DA2}"/>
              </a:ext>
            </a:extLst>
          </p:cNvPr>
          <p:cNvSpPr/>
          <p:nvPr/>
        </p:nvSpPr>
        <p:spPr>
          <a:xfrm>
            <a:off x="0" y="0"/>
            <a:ext cx="12192000" cy="6543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chemeClr val="tx1"/>
                </a:solidFill>
              </a:rPr>
              <a:t>구현 </a:t>
            </a:r>
            <a:r>
              <a:rPr lang="en-US" altLang="ko-KR" sz="2000" b="1" dirty="0">
                <a:solidFill>
                  <a:schemeClr val="tx1"/>
                </a:solidFill>
              </a:rPr>
              <a:t>– </a:t>
            </a:r>
            <a:r>
              <a:rPr lang="ko-KR" altLang="en-US" sz="2000" b="1" dirty="0">
                <a:solidFill>
                  <a:schemeClr val="tx1"/>
                </a:solidFill>
              </a:rPr>
              <a:t>앨범 상세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C2AC26-3FA8-4A6D-9729-49511E65BBA5}"/>
              </a:ext>
            </a:extLst>
          </p:cNvPr>
          <p:cNvSpPr/>
          <p:nvPr/>
        </p:nvSpPr>
        <p:spPr>
          <a:xfrm>
            <a:off x="0" y="6660858"/>
            <a:ext cx="12192000" cy="1971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0F1C1B6-404C-402A-9D7C-F1EE7AF87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850"/>
            <a:ext cx="687191" cy="6871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488BA8D-ED43-41FE-A134-42778427D32B}"/>
              </a:ext>
            </a:extLst>
          </p:cNvPr>
          <p:cNvSpPr txBox="1"/>
          <p:nvPr/>
        </p:nvSpPr>
        <p:spPr>
          <a:xfrm>
            <a:off x="687191" y="142504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1.2 </a:t>
            </a:r>
            <a:r>
              <a:rPr lang="ko-KR" altLang="en-US" dirty="0"/>
              <a:t>스타일 가이드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4F681A6-DC36-4BFD-A84D-F4CE3D1F16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8" r="1272"/>
          <a:stretch/>
        </p:blipFill>
        <p:spPr>
          <a:xfrm>
            <a:off x="595619" y="1345534"/>
            <a:ext cx="5209563" cy="26341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7EAA672-BC24-4DBC-83FA-2C423A8131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3" t="27065" r="1274" b="1699"/>
          <a:stretch/>
        </p:blipFill>
        <p:spPr>
          <a:xfrm>
            <a:off x="1316366" y="3736396"/>
            <a:ext cx="4488816" cy="198655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D893A5C-F0C9-419C-9C28-D51DDC67C4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08" t="16090" r="919" b="1340"/>
          <a:stretch/>
        </p:blipFill>
        <p:spPr>
          <a:xfrm>
            <a:off x="6769911" y="1350628"/>
            <a:ext cx="4893581" cy="256369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F6E4A1E-A74F-4793-98E8-F00FEF27004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2" t="43707" r="986" b="-1924"/>
          <a:stretch/>
        </p:blipFill>
        <p:spPr>
          <a:xfrm>
            <a:off x="6769913" y="3914320"/>
            <a:ext cx="4893580" cy="180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827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B007DD-5FDB-48ED-A24D-4146FF980DA2}"/>
              </a:ext>
            </a:extLst>
          </p:cNvPr>
          <p:cNvSpPr/>
          <p:nvPr/>
        </p:nvSpPr>
        <p:spPr>
          <a:xfrm>
            <a:off x="0" y="0"/>
            <a:ext cx="12192000" cy="6543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구현 </a:t>
            </a:r>
            <a:r>
              <a:rPr lang="en-US" altLang="ko-KR" sz="2000" b="1" dirty="0">
                <a:solidFill>
                  <a:schemeClr val="tx1"/>
                </a:solidFill>
              </a:rPr>
              <a:t>– </a:t>
            </a:r>
            <a:r>
              <a:rPr lang="ko-KR" altLang="en-US" sz="2000" b="1" dirty="0">
                <a:solidFill>
                  <a:schemeClr val="tx1"/>
                </a:solidFill>
              </a:rPr>
              <a:t>앨범 상세 슬라이드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C2AC26-3FA8-4A6D-9729-49511E65BBA5}"/>
              </a:ext>
            </a:extLst>
          </p:cNvPr>
          <p:cNvSpPr/>
          <p:nvPr/>
        </p:nvSpPr>
        <p:spPr>
          <a:xfrm>
            <a:off x="0" y="6660858"/>
            <a:ext cx="12192000" cy="1971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0F1C1B6-404C-402A-9D7C-F1EE7AF87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850"/>
            <a:ext cx="687191" cy="6871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488BA8D-ED43-41FE-A134-42778427D32B}"/>
              </a:ext>
            </a:extLst>
          </p:cNvPr>
          <p:cNvSpPr txBox="1"/>
          <p:nvPr/>
        </p:nvSpPr>
        <p:spPr>
          <a:xfrm>
            <a:off x="687191" y="142504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1.2 </a:t>
            </a:r>
            <a:r>
              <a:rPr lang="ko-KR" altLang="en-US" dirty="0"/>
              <a:t>스타일 가이드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E47710-17BA-4C76-A3C1-C6EB6ACE88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92" y="896082"/>
            <a:ext cx="4941116" cy="13775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A5F625F-0C87-41FF-BC79-687AEC1C1B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91" y="2227465"/>
            <a:ext cx="4941115" cy="14255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0A6B236-74B1-405E-99DC-BFCC093B07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91" y="3599820"/>
            <a:ext cx="4941115" cy="139325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802CE27-57D8-4F93-B32F-12E83C2610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91" y="4993072"/>
            <a:ext cx="4941115" cy="142604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217E94C-68B9-4177-9E0D-6A9BCAD249D3}"/>
              </a:ext>
            </a:extLst>
          </p:cNvPr>
          <p:cNvSpPr txBox="1"/>
          <p:nvPr/>
        </p:nvSpPr>
        <p:spPr>
          <a:xfrm>
            <a:off x="6563694" y="1685521"/>
            <a:ext cx="4464684" cy="2116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슬라이드 수 </a:t>
            </a:r>
            <a:r>
              <a:rPr lang="en-US" altLang="ko-KR" dirty="0"/>
              <a:t>: 8 </a:t>
            </a:r>
            <a:r>
              <a:rPr lang="ko-KR" altLang="en-US" dirty="0"/>
              <a:t>페이지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구현 방식 </a:t>
            </a:r>
            <a:r>
              <a:rPr lang="en-US" altLang="ko-KR" dirty="0"/>
              <a:t>: CSS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상호 작용 </a:t>
            </a:r>
            <a:r>
              <a:rPr lang="en-US" altLang="ko-KR" dirty="0"/>
              <a:t>: </a:t>
            </a:r>
            <a:r>
              <a:rPr lang="ko-KR" altLang="en-US" dirty="0" err="1"/>
              <a:t>호버시에</a:t>
            </a:r>
            <a:r>
              <a:rPr lang="ko-KR" altLang="en-US" dirty="0"/>
              <a:t> 버튼 활성화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넘김 방식 </a:t>
            </a:r>
            <a:r>
              <a:rPr lang="en-US" altLang="ko-KR" dirty="0"/>
              <a:t>: </a:t>
            </a:r>
            <a:r>
              <a:rPr lang="ko-KR" altLang="en-US" dirty="0"/>
              <a:t>기존 이미지 위치에 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	      </a:t>
            </a:r>
            <a:r>
              <a:rPr lang="ko-KR" altLang="en-US" dirty="0"/>
              <a:t>다음 슬라이드 이미지 생성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72975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B007DD-5FDB-48ED-A24D-4146FF980DA2}"/>
              </a:ext>
            </a:extLst>
          </p:cNvPr>
          <p:cNvSpPr/>
          <p:nvPr/>
        </p:nvSpPr>
        <p:spPr>
          <a:xfrm>
            <a:off x="0" y="0"/>
            <a:ext cx="12192000" cy="6543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구현 </a:t>
            </a:r>
            <a:r>
              <a:rPr lang="en-US" altLang="ko-KR" sz="2000" b="1" dirty="0">
                <a:solidFill>
                  <a:schemeClr val="tx1"/>
                </a:solidFill>
              </a:rPr>
              <a:t>– </a:t>
            </a:r>
            <a:r>
              <a:rPr lang="ko-KR" altLang="en-US" sz="2000" b="1" dirty="0">
                <a:solidFill>
                  <a:schemeClr val="tx1"/>
                </a:solidFill>
              </a:rPr>
              <a:t>앨범 상세 미디어 쿼리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C2AC26-3FA8-4A6D-9729-49511E65BBA5}"/>
              </a:ext>
            </a:extLst>
          </p:cNvPr>
          <p:cNvSpPr/>
          <p:nvPr/>
        </p:nvSpPr>
        <p:spPr>
          <a:xfrm>
            <a:off x="0" y="6660858"/>
            <a:ext cx="12192000" cy="1971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0F1C1B6-404C-402A-9D7C-F1EE7AF87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850"/>
            <a:ext cx="687191" cy="6871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488BA8D-ED43-41FE-A134-42778427D32B}"/>
              </a:ext>
            </a:extLst>
          </p:cNvPr>
          <p:cNvSpPr txBox="1"/>
          <p:nvPr/>
        </p:nvSpPr>
        <p:spPr>
          <a:xfrm>
            <a:off x="687191" y="142504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1.2 </a:t>
            </a:r>
            <a:r>
              <a:rPr lang="ko-KR" altLang="en-US" dirty="0"/>
              <a:t>스타일 가이드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1F1F0C-24EE-40D4-B10A-8433C1F0D6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43" y="1821459"/>
            <a:ext cx="5648768" cy="3215082"/>
          </a:xfrm>
          <a:prstGeom prst="rect">
            <a:avLst/>
          </a:prstGeom>
          <a:ln w="19050">
            <a:solidFill>
              <a:schemeClr val="bg2">
                <a:lumMod val="50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07D4F86-4FF4-41ED-BDDB-7B2466BB90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629" y="1822756"/>
            <a:ext cx="3481929" cy="3213785"/>
          </a:xfrm>
          <a:prstGeom prst="rect">
            <a:avLst/>
          </a:prstGeom>
          <a:ln w="19050">
            <a:solidFill>
              <a:schemeClr val="bg2">
                <a:lumMod val="50000"/>
              </a:schemeClr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4BBB7BC-2CB9-496E-8683-E4C906262F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775" y="1821460"/>
            <a:ext cx="2164531" cy="3215082"/>
          </a:xfrm>
          <a:prstGeom prst="rect">
            <a:avLst/>
          </a:prstGeom>
          <a:ln w="19050"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40100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B007DD-5FDB-48ED-A24D-4146FF980DA2}"/>
              </a:ext>
            </a:extLst>
          </p:cNvPr>
          <p:cNvSpPr/>
          <p:nvPr/>
        </p:nvSpPr>
        <p:spPr>
          <a:xfrm>
            <a:off x="0" y="0"/>
            <a:ext cx="12192000" cy="6543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구현 </a:t>
            </a:r>
            <a:r>
              <a:rPr lang="en-US" altLang="ko-KR" sz="2000" b="1" dirty="0">
                <a:solidFill>
                  <a:schemeClr val="tx1"/>
                </a:solidFill>
              </a:rPr>
              <a:t>– </a:t>
            </a:r>
            <a:r>
              <a:rPr lang="ko-KR" altLang="en-US" sz="2000" b="1" dirty="0">
                <a:solidFill>
                  <a:schemeClr val="tx1"/>
                </a:solidFill>
              </a:rPr>
              <a:t>업로드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C2AC26-3FA8-4A6D-9729-49511E65BBA5}"/>
              </a:ext>
            </a:extLst>
          </p:cNvPr>
          <p:cNvSpPr/>
          <p:nvPr/>
        </p:nvSpPr>
        <p:spPr>
          <a:xfrm>
            <a:off x="0" y="6660858"/>
            <a:ext cx="12192000" cy="1971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0F1C1B6-404C-402A-9D7C-F1EE7AF87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850"/>
            <a:ext cx="687191" cy="6871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488BA8D-ED43-41FE-A134-42778427D32B}"/>
              </a:ext>
            </a:extLst>
          </p:cNvPr>
          <p:cNvSpPr txBox="1"/>
          <p:nvPr/>
        </p:nvSpPr>
        <p:spPr>
          <a:xfrm>
            <a:off x="687191" y="142504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1.2 </a:t>
            </a:r>
            <a:r>
              <a:rPr lang="ko-KR" altLang="en-US" dirty="0"/>
              <a:t>스타일 가이드</a:t>
            </a:r>
          </a:p>
        </p:txBody>
      </p:sp>
    </p:spTree>
    <p:extLst>
      <p:ext uri="{BB962C8B-B14F-4D97-AF65-F5344CB8AC3E}">
        <p14:creationId xmlns:p14="http://schemas.microsoft.com/office/powerpoint/2010/main" val="869260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B007DD-5FDB-48ED-A24D-4146FF980DA2}"/>
              </a:ext>
            </a:extLst>
          </p:cNvPr>
          <p:cNvSpPr/>
          <p:nvPr/>
        </p:nvSpPr>
        <p:spPr>
          <a:xfrm>
            <a:off x="0" y="0"/>
            <a:ext cx="12192000" cy="6543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구현 </a:t>
            </a:r>
            <a:r>
              <a:rPr lang="en-US" altLang="ko-KR" sz="2000" b="1" dirty="0">
                <a:solidFill>
                  <a:schemeClr val="tx1"/>
                </a:solidFill>
              </a:rPr>
              <a:t>– </a:t>
            </a:r>
            <a:r>
              <a:rPr lang="ko-KR" altLang="en-US" sz="2000" b="1" dirty="0">
                <a:solidFill>
                  <a:schemeClr val="tx1"/>
                </a:solidFill>
              </a:rPr>
              <a:t>업로드 팝업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C2AC26-3FA8-4A6D-9729-49511E65BBA5}"/>
              </a:ext>
            </a:extLst>
          </p:cNvPr>
          <p:cNvSpPr/>
          <p:nvPr/>
        </p:nvSpPr>
        <p:spPr>
          <a:xfrm>
            <a:off x="0" y="6660858"/>
            <a:ext cx="12192000" cy="1971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0F1C1B6-404C-402A-9D7C-F1EE7AF87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850"/>
            <a:ext cx="687191" cy="6871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488BA8D-ED43-41FE-A134-42778427D32B}"/>
              </a:ext>
            </a:extLst>
          </p:cNvPr>
          <p:cNvSpPr txBox="1"/>
          <p:nvPr/>
        </p:nvSpPr>
        <p:spPr>
          <a:xfrm>
            <a:off x="687191" y="142504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1.2 </a:t>
            </a:r>
            <a:r>
              <a:rPr lang="ko-KR" altLang="en-US" dirty="0"/>
              <a:t>스타일 가이드</a:t>
            </a:r>
          </a:p>
        </p:txBody>
      </p:sp>
    </p:spTree>
    <p:extLst>
      <p:ext uri="{BB962C8B-B14F-4D97-AF65-F5344CB8AC3E}">
        <p14:creationId xmlns:p14="http://schemas.microsoft.com/office/powerpoint/2010/main" val="527287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B007DD-5FDB-48ED-A24D-4146FF980DA2}"/>
              </a:ext>
            </a:extLst>
          </p:cNvPr>
          <p:cNvSpPr/>
          <p:nvPr/>
        </p:nvSpPr>
        <p:spPr>
          <a:xfrm>
            <a:off x="0" y="0"/>
            <a:ext cx="12192000" cy="6543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구현 </a:t>
            </a:r>
            <a:r>
              <a:rPr lang="en-US" altLang="ko-KR" sz="2000" b="1" dirty="0">
                <a:solidFill>
                  <a:schemeClr val="tx1"/>
                </a:solidFill>
              </a:rPr>
              <a:t>– </a:t>
            </a:r>
            <a:r>
              <a:rPr lang="ko-KR" altLang="en-US" sz="2000" b="1" dirty="0">
                <a:solidFill>
                  <a:schemeClr val="tx1"/>
                </a:solidFill>
              </a:rPr>
              <a:t>내 프로필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C2AC26-3FA8-4A6D-9729-49511E65BBA5}"/>
              </a:ext>
            </a:extLst>
          </p:cNvPr>
          <p:cNvSpPr/>
          <p:nvPr/>
        </p:nvSpPr>
        <p:spPr>
          <a:xfrm>
            <a:off x="0" y="6660858"/>
            <a:ext cx="12192000" cy="1971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0F1C1B6-404C-402A-9D7C-F1EE7AF87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850"/>
            <a:ext cx="687191" cy="6871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488BA8D-ED43-41FE-A134-42778427D32B}"/>
              </a:ext>
            </a:extLst>
          </p:cNvPr>
          <p:cNvSpPr txBox="1"/>
          <p:nvPr/>
        </p:nvSpPr>
        <p:spPr>
          <a:xfrm>
            <a:off x="687191" y="142504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1.2 </a:t>
            </a:r>
            <a:r>
              <a:rPr lang="ko-KR" altLang="en-US" dirty="0"/>
              <a:t>스타일 가이드</a:t>
            </a:r>
          </a:p>
        </p:txBody>
      </p:sp>
    </p:spTree>
    <p:extLst>
      <p:ext uri="{BB962C8B-B14F-4D97-AF65-F5344CB8AC3E}">
        <p14:creationId xmlns:p14="http://schemas.microsoft.com/office/powerpoint/2010/main" val="414582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B007DD-5FDB-48ED-A24D-4146FF980DA2}"/>
              </a:ext>
            </a:extLst>
          </p:cNvPr>
          <p:cNvSpPr/>
          <p:nvPr/>
        </p:nvSpPr>
        <p:spPr>
          <a:xfrm>
            <a:off x="0" y="0"/>
            <a:ext cx="12192000" cy="6543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구현 </a:t>
            </a:r>
            <a:r>
              <a:rPr lang="en-US" altLang="ko-KR" sz="2000" b="1" dirty="0">
                <a:solidFill>
                  <a:schemeClr val="tx1"/>
                </a:solidFill>
              </a:rPr>
              <a:t>– </a:t>
            </a:r>
            <a:r>
              <a:rPr lang="ko-KR" altLang="en-US" sz="2000" b="1" dirty="0">
                <a:solidFill>
                  <a:schemeClr val="tx1"/>
                </a:solidFill>
              </a:rPr>
              <a:t>내 프로필 팝업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C2AC26-3FA8-4A6D-9729-49511E65BBA5}"/>
              </a:ext>
            </a:extLst>
          </p:cNvPr>
          <p:cNvSpPr/>
          <p:nvPr/>
        </p:nvSpPr>
        <p:spPr>
          <a:xfrm>
            <a:off x="0" y="6660858"/>
            <a:ext cx="12192000" cy="1971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0F1C1B6-404C-402A-9D7C-F1EE7AF87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850"/>
            <a:ext cx="687191" cy="6871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488BA8D-ED43-41FE-A134-42778427D32B}"/>
              </a:ext>
            </a:extLst>
          </p:cNvPr>
          <p:cNvSpPr txBox="1"/>
          <p:nvPr/>
        </p:nvSpPr>
        <p:spPr>
          <a:xfrm>
            <a:off x="687191" y="142504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1.2 </a:t>
            </a:r>
            <a:r>
              <a:rPr lang="ko-KR" altLang="en-US" dirty="0"/>
              <a:t>스타일 가이드</a:t>
            </a:r>
          </a:p>
        </p:txBody>
      </p:sp>
    </p:spTree>
    <p:extLst>
      <p:ext uri="{BB962C8B-B14F-4D97-AF65-F5344CB8AC3E}">
        <p14:creationId xmlns:p14="http://schemas.microsoft.com/office/powerpoint/2010/main" val="4061947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961FDA-4765-4709-9FDC-B2D1764C312D}"/>
              </a:ext>
            </a:extLst>
          </p:cNvPr>
          <p:cNvSpPr/>
          <p:nvPr/>
        </p:nvSpPr>
        <p:spPr>
          <a:xfrm>
            <a:off x="6331384" y="796846"/>
            <a:ext cx="5610547" cy="57213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495D9E5-89A2-44A2-A601-784FED6C5A65}"/>
              </a:ext>
            </a:extLst>
          </p:cNvPr>
          <p:cNvSpPr/>
          <p:nvPr/>
        </p:nvSpPr>
        <p:spPr>
          <a:xfrm>
            <a:off x="250071" y="796954"/>
            <a:ext cx="5610547" cy="572139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B007DD-5FDB-48ED-A24D-4146FF980DA2}"/>
              </a:ext>
            </a:extLst>
          </p:cNvPr>
          <p:cNvSpPr/>
          <p:nvPr/>
        </p:nvSpPr>
        <p:spPr>
          <a:xfrm>
            <a:off x="0" y="0"/>
            <a:ext cx="12192000" cy="6543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오류 </a:t>
            </a:r>
            <a:r>
              <a:rPr lang="en-US" altLang="ko-KR" sz="2000" b="1" dirty="0">
                <a:solidFill>
                  <a:schemeClr val="tx1"/>
                </a:solidFill>
              </a:rPr>
              <a:t>- </a:t>
            </a:r>
            <a:r>
              <a:rPr lang="ko-KR" altLang="en-US" sz="2000" b="1" dirty="0">
                <a:solidFill>
                  <a:schemeClr val="tx1"/>
                </a:solidFill>
              </a:rPr>
              <a:t>앨범 상세 </a:t>
            </a:r>
            <a:r>
              <a:rPr lang="en-US" altLang="ko-KR" sz="2000" b="1" dirty="0">
                <a:solidFill>
                  <a:schemeClr val="tx1"/>
                </a:solidFill>
              </a:rPr>
              <a:t>html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C2AC26-3FA8-4A6D-9729-49511E65BBA5}"/>
              </a:ext>
            </a:extLst>
          </p:cNvPr>
          <p:cNvSpPr/>
          <p:nvPr/>
        </p:nvSpPr>
        <p:spPr>
          <a:xfrm>
            <a:off x="0" y="6660858"/>
            <a:ext cx="12192000" cy="1971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0F1C1B6-404C-402A-9D7C-F1EE7AF87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850"/>
            <a:ext cx="687191" cy="6871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488BA8D-ED43-41FE-A134-42778427D32B}"/>
              </a:ext>
            </a:extLst>
          </p:cNvPr>
          <p:cNvSpPr txBox="1"/>
          <p:nvPr/>
        </p:nvSpPr>
        <p:spPr>
          <a:xfrm>
            <a:off x="687191" y="142504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2.1 </a:t>
            </a:r>
            <a:r>
              <a:rPr lang="ko-KR" altLang="en-US" dirty="0"/>
              <a:t>오류 수정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882100-9243-4A13-A812-845D22D751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491"/>
          <a:stretch/>
        </p:blipFill>
        <p:spPr>
          <a:xfrm>
            <a:off x="270797" y="1182100"/>
            <a:ext cx="5569094" cy="29452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8BF3176-A416-460A-90F5-0B520B3C98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299" y="1182100"/>
            <a:ext cx="5440105" cy="233749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E7F4C7BE-5208-4794-A6DA-B3F05BBEE8E0}"/>
              </a:ext>
            </a:extLst>
          </p:cNvPr>
          <p:cNvSpPr/>
          <p:nvPr/>
        </p:nvSpPr>
        <p:spPr>
          <a:xfrm>
            <a:off x="250071" y="796846"/>
            <a:ext cx="5610546" cy="385254"/>
          </a:xfrm>
          <a:prstGeom prst="rect">
            <a:avLst/>
          </a:prstGeom>
          <a:solidFill>
            <a:srgbClr val="FFBB9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W3C html</a:t>
            </a:r>
            <a:r>
              <a:rPr lang="ko-KR" altLang="en-US" dirty="0"/>
              <a:t> 오류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9760A26-ACD3-43DC-8AB8-4BFF08F70C9C}"/>
              </a:ext>
            </a:extLst>
          </p:cNvPr>
          <p:cNvSpPr/>
          <p:nvPr/>
        </p:nvSpPr>
        <p:spPr>
          <a:xfrm>
            <a:off x="250071" y="4090725"/>
            <a:ext cx="5610546" cy="385254"/>
          </a:xfrm>
          <a:prstGeom prst="rect">
            <a:avLst/>
          </a:prstGeom>
          <a:solidFill>
            <a:srgbClr val="FFBB9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W3C html </a:t>
            </a:r>
            <a:r>
              <a:rPr lang="ko-KR" altLang="en-US" dirty="0"/>
              <a:t>오류 수정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F8409EC-8C83-415D-A990-D173196416F4}"/>
              </a:ext>
            </a:extLst>
          </p:cNvPr>
          <p:cNvSpPr/>
          <p:nvPr/>
        </p:nvSpPr>
        <p:spPr>
          <a:xfrm>
            <a:off x="6331384" y="796846"/>
            <a:ext cx="5610546" cy="385254"/>
          </a:xfrm>
          <a:prstGeom prst="rect">
            <a:avLst/>
          </a:prstGeom>
          <a:solidFill>
            <a:srgbClr val="FFBB9F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VSCode</a:t>
            </a:r>
            <a:r>
              <a:rPr lang="en-US" altLang="ko-KR" dirty="0"/>
              <a:t> html </a:t>
            </a:r>
            <a:r>
              <a:rPr lang="ko-KR" altLang="en-US" dirty="0"/>
              <a:t>오류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56891E5-E670-4FDD-BD19-597765E0785A}"/>
              </a:ext>
            </a:extLst>
          </p:cNvPr>
          <p:cNvSpPr/>
          <p:nvPr/>
        </p:nvSpPr>
        <p:spPr>
          <a:xfrm>
            <a:off x="6331382" y="4090725"/>
            <a:ext cx="5610546" cy="385254"/>
          </a:xfrm>
          <a:prstGeom prst="rect">
            <a:avLst/>
          </a:prstGeom>
          <a:solidFill>
            <a:srgbClr val="FFBB9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VSCode</a:t>
            </a:r>
            <a:r>
              <a:rPr lang="en-US" altLang="ko-KR" dirty="0"/>
              <a:t> html </a:t>
            </a:r>
            <a:r>
              <a:rPr lang="ko-KR" altLang="en-US" dirty="0"/>
              <a:t>오류 수정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481EECD2-CFB3-4340-8975-277DE8D41B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93" y="4475979"/>
            <a:ext cx="5610545" cy="204226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07D8EBCE-8A17-4CEC-B0C1-918F6118CE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382" y="4475980"/>
            <a:ext cx="5610545" cy="204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868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961FDA-4765-4709-9FDC-B2D1764C312D}"/>
              </a:ext>
            </a:extLst>
          </p:cNvPr>
          <p:cNvSpPr/>
          <p:nvPr/>
        </p:nvSpPr>
        <p:spPr>
          <a:xfrm>
            <a:off x="6348162" y="1316963"/>
            <a:ext cx="5610547" cy="39925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495D9E5-89A2-44A2-A601-784FED6C5A65}"/>
              </a:ext>
            </a:extLst>
          </p:cNvPr>
          <p:cNvSpPr/>
          <p:nvPr/>
        </p:nvSpPr>
        <p:spPr>
          <a:xfrm>
            <a:off x="266849" y="1317071"/>
            <a:ext cx="5610547" cy="399251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B007DD-5FDB-48ED-A24D-4146FF980DA2}"/>
              </a:ext>
            </a:extLst>
          </p:cNvPr>
          <p:cNvSpPr/>
          <p:nvPr/>
        </p:nvSpPr>
        <p:spPr>
          <a:xfrm>
            <a:off x="0" y="0"/>
            <a:ext cx="12192000" cy="6543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오류 </a:t>
            </a:r>
            <a:r>
              <a:rPr lang="en-US" altLang="ko-KR" sz="2000" b="1" dirty="0">
                <a:solidFill>
                  <a:schemeClr val="tx1"/>
                </a:solidFill>
              </a:rPr>
              <a:t>- </a:t>
            </a:r>
            <a:r>
              <a:rPr lang="ko-KR" altLang="en-US" sz="2000" b="1" dirty="0">
                <a:solidFill>
                  <a:schemeClr val="tx1"/>
                </a:solidFill>
              </a:rPr>
              <a:t>앨범 상세 </a:t>
            </a:r>
            <a:r>
              <a:rPr lang="en-US" altLang="ko-KR" sz="2000" b="1" dirty="0" err="1">
                <a:solidFill>
                  <a:schemeClr val="tx1"/>
                </a:solidFill>
              </a:rPr>
              <a:t>css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C2AC26-3FA8-4A6D-9729-49511E65BBA5}"/>
              </a:ext>
            </a:extLst>
          </p:cNvPr>
          <p:cNvSpPr/>
          <p:nvPr/>
        </p:nvSpPr>
        <p:spPr>
          <a:xfrm>
            <a:off x="0" y="6660858"/>
            <a:ext cx="12192000" cy="1971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0F1C1B6-404C-402A-9D7C-F1EE7AF87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850"/>
            <a:ext cx="687191" cy="6871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488BA8D-ED43-41FE-A134-42778427D32B}"/>
              </a:ext>
            </a:extLst>
          </p:cNvPr>
          <p:cNvSpPr txBox="1"/>
          <p:nvPr/>
        </p:nvSpPr>
        <p:spPr>
          <a:xfrm>
            <a:off x="687191" y="142504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2.1 </a:t>
            </a:r>
            <a:r>
              <a:rPr lang="ko-KR" altLang="en-US" dirty="0"/>
              <a:t>오류 수정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7F4C7BE-5208-4794-A6DA-B3F05BBEE8E0}"/>
              </a:ext>
            </a:extLst>
          </p:cNvPr>
          <p:cNvSpPr/>
          <p:nvPr/>
        </p:nvSpPr>
        <p:spPr>
          <a:xfrm>
            <a:off x="266849" y="1316963"/>
            <a:ext cx="5610546" cy="385254"/>
          </a:xfrm>
          <a:prstGeom prst="rect">
            <a:avLst/>
          </a:prstGeom>
          <a:solidFill>
            <a:srgbClr val="FFBB9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W3C </a:t>
            </a:r>
            <a:r>
              <a:rPr lang="en-US" altLang="ko-KR" dirty="0" err="1"/>
              <a:t>css</a:t>
            </a:r>
            <a:r>
              <a:rPr lang="ko-KR" altLang="en-US" dirty="0"/>
              <a:t> 오류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9760A26-ACD3-43DC-8AB8-4BFF08F70C9C}"/>
              </a:ext>
            </a:extLst>
          </p:cNvPr>
          <p:cNvSpPr/>
          <p:nvPr/>
        </p:nvSpPr>
        <p:spPr>
          <a:xfrm>
            <a:off x="266847" y="3767085"/>
            <a:ext cx="5610546" cy="385254"/>
          </a:xfrm>
          <a:prstGeom prst="rect">
            <a:avLst/>
          </a:prstGeom>
          <a:solidFill>
            <a:srgbClr val="FFBB9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W3C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오류 수정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F8409EC-8C83-415D-A990-D173196416F4}"/>
              </a:ext>
            </a:extLst>
          </p:cNvPr>
          <p:cNvSpPr/>
          <p:nvPr/>
        </p:nvSpPr>
        <p:spPr>
          <a:xfrm>
            <a:off x="6348162" y="1316963"/>
            <a:ext cx="5610546" cy="385254"/>
          </a:xfrm>
          <a:prstGeom prst="rect">
            <a:avLst/>
          </a:prstGeom>
          <a:solidFill>
            <a:srgbClr val="FFBB9F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오류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56891E5-E670-4FDD-BD19-597765E0785A}"/>
              </a:ext>
            </a:extLst>
          </p:cNvPr>
          <p:cNvSpPr/>
          <p:nvPr/>
        </p:nvSpPr>
        <p:spPr>
          <a:xfrm>
            <a:off x="6348159" y="3783115"/>
            <a:ext cx="5610546" cy="385254"/>
          </a:xfrm>
          <a:prstGeom prst="rect">
            <a:avLst/>
          </a:prstGeom>
          <a:solidFill>
            <a:srgbClr val="FFBB9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오류 수정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D697C6-29F2-47B3-8CEB-35AE5B37AF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60" y="1700913"/>
            <a:ext cx="5457286" cy="204498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BD2CC96-7387-40A0-9CC1-9275B7ACC2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16" y="4173528"/>
            <a:ext cx="5462735" cy="11360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6942063-7FB0-4E5A-A999-9B2A88AAE7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305" y="4296902"/>
            <a:ext cx="3610369" cy="83584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AEE2542-344D-47B6-81AF-CDB508DFAD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743" y="1844722"/>
            <a:ext cx="4317491" cy="105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297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961FDA-4765-4709-9FDC-B2D1764C312D}"/>
              </a:ext>
            </a:extLst>
          </p:cNvPr>
          <p:cNvSpPr/>
          <p:nvPr/>
        </p:nvSpPr>
        <p:spPr>
          <a:xfrm>
            <a:off x="6322995" y="965121"/>
            <a:ext cx="5610547" cy="49995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495D9E5-89A2-44A2-A601-784FED6C5A65}"/>
              </a:ext>
            </a:extLst>
          </p:cNvPr>
          <p:cNvSpPr/>
          <p:nvPr/>
        </p:nvSpPr>
        <p:spPr>
          <a:xfrm>
            <a:off x="241682" y="965228"/>
            <a:ext cx="5610547" cy="499959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B007DD-5FDB-48ED-A24D-4146FF980DA2}"/>
              </a:ext>
            </a:extLst>
          </p:cNvPr>
          <p:cNvSpPr/>
          <p:nvPr/>
        </p:nvSpPr>
        <p:spPr>
          <a:xfrm>
            <a:off x="0" y="0"/>
            <a:ext cx="12192000" cy="6543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오류 </a:t>
            </a:r>
            <a:r>
              <a:rPr lang="en-US" altLang="ko-KR" sz="2000" b="1" dirty="0">
                <a:solidFill>
                  <a:schemeClr val="tx1"/>
                </a:solidFill>
              </a:rPr>
              <a:t>– </a:t>
            </a:r>
            <a:r>
              <a:rPr lang="ko-KR" altLang="en-US" sz="2000" b="1" dirty="0">
                <a:solidFill>
                  <a:schemeClr val="tx1"/>
                </a:solidFill>
              </a:rPr>
              <a:t>내 프로필 </a:t>
            </a:r>
            <a:r>
              <a:rPr lang="en-US" altLang="ko-KR" sz="2000" b="1" dirty="0">
                <a:solidFill>
                  <a:schemeClr val="tx1"/>
                </a:solidFill>
              </a:rPr>
              <a:t>html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C2AC26-3FA8-4A6D-9729-49511E65BBA5}"/>
              </a:ext>
            </a:extLst>
          </p:cNvPr>
          <p:cNvSpPr/>
          <p:nvPr/>
        </p:nvSpPr>
        <p:spPr>
          <a:xfrm>
            <a:off x="0" y="6660858"/>
            <a:ext cx="12192000" cy="1971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0F1C1B6-404C-402A-9D7C-F1EE7AF87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850"/>
            <a:ext cx="687191" cy="6871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488BA8D-ED43-41FE-A134-42778427D32B}"/>
              </a:ext>
            </a:extLst>
          </p:cNvPr>
          <p:cNvSpPr txBox="1"/>
          <p:nvPr/>
        </p:nvSpPr>
        <p:spPr>
          <a:xfrm>
            <a:off x="687191" y="142504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2.1 </a:t>
            </a:r>
            <a:r>
              <a:rPr lang="ko-KR" altLang="en-US" dirty="0"/>
              <a:t>오류 수정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7F4C7BE-5208-4794-A6DA-B3F05BBEE8E0}"/>
              </a:ext>
            </a:extLst>
          </p:cNvPr>
          <p:cNvSpPr/>
          <p:nvPr/>
        </p:nvSpPr>
        <p:spPr>
          <a:xfrm>
            <a:off x="241682" y="965120"/>
            <a:ext cx="5610546" cy="385254"/>
          </a:xfrm>
          <a:prstGeom prst="rect">
            <a:avLst/>
          </a:prstGeom>
          <a:solidFill>
            <a:srgbClr val="FFBB9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W3C html</a:t>
            </a:r>
            <a:r>
              <a:rPr lang="ko-KR" altLang="en-US" dirty="0"/>
              <a:t> 오류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9760A26-ACD3-43DC-8AB8-4BFF08F70C9C}"/>
              </a:ext>
            </a:extLst>
          </p:cNvPr>
          <p:cNvSpPr/>
          <p:nvPr/>
        </p:nvSpPr>
        <p:spPr>
          <a:xfrm>
            <a:off x="241681" y="3450031"/>
            <a:ext cx="5610546" cy="385254"/>
          </a:xfrm>
          <a:prstGeom prst="rect">
            <a:avLst/>
          </a:prstGeom>
          <a:solidFill>
            <a:srgbClr val="FFBB9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W3C html </a:t>
            </a:r>
            <a:r>
              <a:rPr lang="ko-KR" altLang="en-US" dirty="0"/>
              <a:t>오류 수정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F8409EC-8C83-415D-A990-D173196416F4}"/>
              </a:ext>
            </a:extLst>
          </p:cNvPr>
          <p:cNvSpPr/>
          <p:nvPr/>
        </p:nvSpPr>
        <p:spPr>
          <a:xfrm>
            <a:off x="6322995" y="965120"/>
            <a:ext cx="5610546" cy="385254"/>
          </a:xfrm>
          <a:prstGeom prst="rect">
            <a:avLst/>
          </a:prstGeom>
          <a:solidFill>
            <a:srgbClr val="FFBB9F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VSCode</a:t>
            </a:r>
            <a:r>
              <a:rPr lang="en-US" altLang="ko-KR" dirty="0"/>
              <a:t> html </a:t>
            </a:r>
            <a:r>
              <a:rPr lang="ko-KR" altLang="en-US" dirty="0"/>
              <a:t>오류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56891E5-E670-4FDD-BD19-597765E0785A}"/>
              </a:ext>
            </a:extLst>
          </p:cNvPr>
          <p:cNvSpPr/>
          <p:nvPr/>
        </p:nvSpPr>
        <p:spPr>
          <a:xfrm>
            <a:off x="6322995" y="3431208"/>
            <a:ext cx="5610546" cy="385254"/>
          </a:xfrm>
          <a:prstGeom prst="rect">
            <a:avLst/>
          </a:prstGeom>
          <a:solidFill>
            <a:srgbClr val="FFBB9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VSCode</a:t>
            </a:r>
            <a:r>
              <a:rPr lang="en-US" altLang="ko-KR" dirty="0"/>
              <a:t> html </a:t>
            </a:r>
            <a:r>
              <a:rPr lang="ko-KR" altLang="en-US" dirty="0"/>
              <a:t>오류 수정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59B949-20B9-4585-A1EC-0F224891AC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9" t="27593" r="39084" b="31657"/>
          <a:stretch/>
        </p:blipFill>
        <p:spPr>
          <a:xfrm>
            <a:off x="273239" y="3816462"/>
            <a:ext cx="5547427" cy="214836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DA60B20-42E2-4D52-B3A6-DA13800B57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206" b="58999"/>
          <a:stretch/>
        </p:blipFill>
        <p:spPr>
          <a:xfrm>
            <a:off x="241680" y="1377204"/>
            <a:ext cx="5610547" cy="20459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FBB55C5-F559-433B-9638-3118A22C25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951" y="1470432"/>
            <a:ext cx="5516634" cy="9297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F769AC5-5007-42F8-8D9E-59FBBC4FF5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824" y="3963787"/>
            <a:ext cx="5517159" cy="86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627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B007DD-5FDB-48ED-A24D-4146FF980DA2}"/>
              </a:ext>
            </a:extLst>
          </p:cNvPr>
          <p:cNvSpPr/>
          <p:nvPr/>
        </p:nvSpPr>
        <p:spPr>
          <a:xfrm>
            <a:off x="0" y="0"/>
            <a:ext cx="12192000" cy="6543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로고 </a:t>
            </a:r>
            <a:r>
              <a:rPr lang="en-US" altLang="ko-KR" sz="2000" b="1" dirty="0">
                <a:solidFill>
                  <a:schemeClr val="tx1"/>
                </a:solidFill>
              </a:rPr>
              <a:t>(Logo)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C2AC26-3FA8-4A6D-9729-49511E65BBA5}"/>
              </a:ext>
            </a:extLst>
          </p:cNvPr>
          <p:cNvSpPr/>
          <p:nvPr/>
        </p:nvSpPr>
        <p:spPr>
          <a:xfrm>
            <a:off x="0" y="6660858"/>
            <a:ext cx="12192000" cy="1971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0F1C1B6-404C-402A-9D7C-F1EE7AF87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850"/>
            <a:ext cx="687191" cy="6871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488BA8D-ED43-41FE-A134-42778427D32B}"/>
              </a:ext>
            </a:extLst>
          </p:cNvPr>
          <p:cNvSpPr txBox="1"/>
          <p:nvPr/>
        </p:nvSpPr>
        <p:spPr>
          <a:xfrm>
            <a:off x="687191" y="142504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1.1 </a:t>
            </a:r>
            <a:r>
              <a:rPr lang="ko-KR" altLang="en-US" dirty="0"/>
              <a:t>스타일 가이드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C45EB697-19A3-4941-B66D-34EDCF695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127" y="1623607"/>
            <a:ext cx="1540553" cy="1540553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BFFDBB2-6EFC-4741-8EC8-24CED7B962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393" y="1981536"/>
            <a:ext cx="3204595" cy="94997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1298E2B-C964-457F-94B4-AE21CBA7F213}"/>
              </a:ext>
            </a:extLst>
          </p:cNvPr>
          <p:cNvSpPr txBox="1"/>
          <p:nvPr/>
        </p:nvSpPr>
        <p:spPr>
          <a:xfrm>
            <a:off x="4059357" y="3466463"/>
            <a:ext cx="3897605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브랜드 이름 </a:t>
            </a:r>
            <a:r>
              <a:rPr lang="en-US" altLang="ko-KR" dirty="0"/>
              <a:t>: </a:t>
            </a:r>
            <a:r>
              <a:rPr lang="en-US" altLang="ko-KR" dirty="0" err="1"/>
              <a:t>CatCh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문구 </a:t>
            </a:r>
            <a:r>
              <a:rPr lang="en-US" altLang="ko-KR" dirty="0"/>
              <a:t>:  </a:t>
            </a:r>
            <a:r>
              <a:rPr lang="en-US" altLang="ko-KR" dirty="0" err="1"/>
              <a:t>CatCh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색상 </a:t>
            </a:r>
            <a:r>
              <a:rPr lang="en-US" altLang="ko-KR" dirty="0"/>
              <a:t>: Peach</a:t>
            </a:r>
            <a:r>
              <a:rPr lang="ko-KR" altLang="en-US" dirty="0"/>
              <a:t> </a:t>
            </a:r>
            <a:r>
              <a:rPr lang="en-US" altLang="ko-KR"/>
              <a:t>Fuzz </a:t>
            </a:r>
            <a:r>
              <a:rPr lang="en-US" altLang="ko-KR" dirty="0"/>
              <a:t>(255, 201, 182)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로고 심볼 </a:t>
            </a:r>
            <a:r>
              <a:rPr lang="en-US" altLang="ko-KR" dirty="0"/>
              <a:t>:  </a:t>
            </a:r>
            <a:endParaRPr lang="ko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32AB04AC-3D07-4B35-A6A7-693B8EC3D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885" y="4680548"/>
            <a:ext cx="506248" cy="506248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6C3395EE-CF84-4547-97E0-D58872F7AC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855" y="4029477"/>
            <a:ext cx="862668" cy="255731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65F1C3C7-0AE0-4A4B-AB68-2A1F271565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" b="46850"/>
          <a:stretch/>
        </p:blipFill>
        <p:spPr>
          <a:xfrm>
            <a:off x="561144" y="1371810"/>
            <a:ext cx="2124920" cy="411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462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961FDA-4765-4709-9FDC-B2D1764C312D}"/>
              </a:ext>
            </a:extLst>
          </p:cNvPr>
          <p:cNvSpPr/>
          <p:nvPr/>
        </p:nvSpPr>
        <p:spPr>
          <a:xfrm>
            <a:off x="6356551" y="1610578"/>
            <a:ext cx="5610547" cy="31039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495D9E5-89A2-44A2-A601-784FED6C5A65}"/>
              </a:ext>
            </a:extLst>
          </p:cNvPr>
          <p:cNvSpPr/>
          <p:nvPr/>
        </p:nvSpPr>
        <p:spPr>
          <a:xfrm>
            <a:off x="275238" y="1610685"/>
            <a:ext cx="5610547" cy="310392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B007DD-5FDB-48ED-A24D-4146FF980DA2}"/>
              </a:ext>
            </a:extLst>
          </p:cNvPr>
          <p:cNvSpPr/>
          <p:nvPr/>
        </p:nvSpPr>
        <p:spPr>
          <a:xfrm>
            <a:off x="0" y="0"/>
            <a:ext cx="12192000" cy="6543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오류 </a:t>
            </a:r>
            <a:r>
              <a:rPr lang="en-US" altLang="ko-KR" sz="2000" b="1" dirty="0">
                <a:solidFill>
                  <a:schemeClr val="tx1"/>
                </a:solidFill>
              </a:rPr>
              <a:t>– </a:t>
            </a:r>
            <a:r>
              <a:rPr lang="ko-KR" altLang="en-US" sz="2000" b="1" dirty="0">
                <a:solidFill>
                  <a:schemeClr val="tx1"/>
                </a:solidFill>
              </a:rPr>
              <a:t>내 프로필 </a:t>
            </a:r>
            <a:r>
              <a:rPr lang="en-US" altLang="ko-KR" sz="2000" b="1" dirty="0" err="1">
                <a:solidFill>
                  <a:schemeClr val="tx1"/>
                </a:solidFill>
              </a:rPr>
              <a:t>css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C2AC26-3FA8-4A6D-9729-49511E65BBA5}"/>
              </a:ext>
            </a:extLst>
          </p:cNvPr>
          <p:cNvSpPr/>
          <p:nvPr/>
        </p:nvSpPr>
        <p:spPr>
          <a:xfrm>
            <a:off x="0" y="6660858"/>
            <a:ext cx="12192000" cy="1971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0F1C1B6-404C-402A-9D7C-F1EE7AF87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850"/>
            <a:ext cx="687191" cy="6871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488BA8D-ED43-41FE-A134-42778427D32B}"/>
              </a:ext>
            </a:extLst>
          </p:cNvPr>
          <p:cNvSpPr txBox="1"/>
          <p:nvPr/>
        </p:nvSpPr>
        <p:spPr>
          <a:xfrm>
            <a:off x="687191" y="142504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2.1 </a:t>
            </a:r>
            <a:r>
              <a:rPr lang="ko-KR" altLang="en-US" dirty="0"/>
              <a:t>오류 수정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7F4C7BE-5208-4794-A6DA-B3F05BBEE8E0}"/>
              </a:ext>
            </a:extLst>
          </p:cNvPr>
          <p:cNvSpPr/>
          <p:nvPr/>
        </p:nvSpPr>
        <p:spPr>
          <a:xfrm>
            <a:off x="275238" y="1610577"/>
            <a:ext cx="5610546" cy="385254"/>
          </a:xfrm>
          <a:prstGeom prst="rect">
            <a:avLst/>
          </a:prstGeom>
          <a:solidFill>
            <a:srgbClr val="FFBB9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W3C </a:t>
            </a:r>
            <a:r>
              <a:rPr lang="en-US" altLang="ko-KR" dirty="0" err="1"/>
              <a:t>css</a:t>
            </a:r>
            <a:r>
              <a:rPr lang="ko-KR" altLang="en-US" dirty="0"/>
              <a:t> 오류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9760A26-ACD3-43DC-8AB8-4BFF08F70C9C}"/>
              </a:ext>
            </a:extLst>
          </p:cNvPr>
          <p:cNvSpPr/>
          <p:nvPr/>
        </p:nvSpPr>
        <p:spPr>
          <a:xfrm>
            <a:off x="275238" y="3170925"/>
            <a:ext cx="5610546" cy="385254"/>
          </a:xfrm>
          <a:prstGeom prst="rect">
            <a:avLst/>
          </a:prstGeom>
          <a:solidFill>
            <a:srgbClr val="FFBB9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W3C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오류 수정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F8409EC-8C83-415D-A990-D173196416F4}"/>
              </a:ext>
            </a:extLst>
          </p:cNvPr>
          <p:cNvSpPr/>
          <p:nvPr/>
        </p:nvSpPr>
        <p:spPr>
          <a:xfrm>
            <a:off x="6356551" y="1610577"/>
            <a:ext cx="5610546" cy="385254"/>
          </a:xfrm>
          <a:prstGeom prst="rect">
            <a:avLst/>
          </a:prstGeom>
          <a:solidFill>
            <a:srgbClr val="FFBB9F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오류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56891E5-E670-4FDD-BD19-597765E0785A}"/>
              </a:ext>
            </a:extLst>
          </p:cNvPr>
          <p:cNvSpPr/>
          <p:nvPr/>
        </p:nvSpPr>
        <p:spPr>
          <a:xfrm>
            <a:off x="6356551" y="3172132"/>
            <a:ext cx="5610546" cy="385254"/>
          </a:xfrm>
          <a:prstGeom prst="rect">
            <a:avLst/>
          </a:prstGeom>
          <a:solidFill>
            <a:srgbClr val="FFBB9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오류 수정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28AD2D-DCEF-44C5-9289-E47A9B4411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515" y="2184268"/>
            <a:ext cx="5022611" cy="3579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60946B3-40F4-42C2-A63D-ECFE8D999C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980" y="3767244"/>
            <a:ext cx="4815679" cy="3852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5C247CC-8AE0-4585-B395-D012D230F39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5" r="1731"/>
          <a:stretch/>
        </p:blipFill>
        <p:spPr>
          <a:xfrm>
            <a:off x="336705" y="2148179"/>
            <a:ext cx="5485256" cy="78804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FB9C4D5-0953-43B9-B081-8F31D9A0EE4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28"/>
          <a:stretch/>
        </p:blipFill>
        <p:spPr>
          <a:xfrm>
            <a:off x="336705" y="3790880"/>
            <a:ext cx="5485255" cy="77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699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961FDA-4765-4709-9FDC-B2D1764C312D}"/>
              </a:ext>
            </a:extLst>
          </p:cNvPr>
          <p:cNvSpPr/>
          <p:nvPr/>
        </p:nvSpPr>
        <p:spPr>
          <a:xfrm>
            <a:off x="6331384" y="796846"/>
            <a:ext cx="5610547" cy="57213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495D9E5-89A2-44A2-A601-784FED6C5A65}"/>
              </a:ext>
            </a:extLst>
          </p:cNvPr>
          <p:cNvSpPr/>
          <p:nvPr/>
        </p:nvSpPr>
        <p:spPr>
          <a:xfrm>
            <a:off x="250071" y="796954"/>
            <a:ext cx="5610547" cy="572139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B007DD-5FDB-48ED-A24D-4146FF980DA2}"/>
              </a:ext>
            </a:extLst>
          </p:cNvPr>
          <p:cNvSpPr/>
          <p:nvPr/>
        </p:nvSpPr>
        <p:spPr>
          <a:xfrm>
            <a:off x="0" y="0"/>
            <a:ext cx="12192000" cy="6543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오류 </a:t>
            </a:r>
            <a:r>
              <a:rPr lang="en-US" altLang="ko-KR" sz="2000" b="1" dirty="0">
                <a:solidFill>
                  <a:schemeClr val="tx1"/>
                </a:solidFill>
              </a:rPr>
              <a:t>- </a:t>
            </a:r>
            <a:r>
              <a:rPr lang="ko-KR" altLang="en-US" sz="2000" b="1" dirty="0">
                <a:solidFill>
                  <a:schemeClr val="tx1"/>
                </a:solidFill>
              </a:rPr>
              <a:t>앨범 상세 </a:t>
            </a:r>
            <a:r>
              <a:rPr lang="en-US" altLang="ko-KR" sz="2000" b="1" dirty="0">
                <a:solidFill>
                  <a:schemeClr val="tx1"/>
                </a:solidFill>
              </a:rPr>
              <a:t>html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C2AC26-3FA8-4A6D-9729-49511E65BBA5}"/>
              </a:ext>
            </a:extLst>
          </p:cNvPr>
          <p:cNvSpPr/>
          <p:nvPr/>
        </p:nvSpPr>
        <p:spPr>
          <a:xfrm>
            <a:off x="0" y="6660858"/>
            <a:ext cx="12192000" cy="1971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0F1C1B6-404C-402A-9D7C-F1EE7AF87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850"/>
            <a:ext cx="687191" cy="6871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488BA8D-ED43-41FE-A134-42778427D32B}"/>
              </a:ext>
            </a:extLst>
          </p:cNvPr>
          <p:cNvSpPr txBox="1"/>
          <p:nvPr/>
        </p:nvSpPr>
        <p:spPr>
          <a:xfrm>
            <a:off x="687191" y="142504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2.1 </a:t>
            </a:r>
            <a:r>
              <a:rPr lang="ko-KR" altLang="en-US" dirty="0"/>
              <a:t>오류 수정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7F4C7BE-5208-4794-A6DA-B3F05BBEE8E0}"/>
              </a:ext>
            </a:extLst>
          </p:cNvPr>
          <p:cNvSpPr/>
          <p:nvPr/>
        </p:nvSpPr>
        <p:spPr>
          <a:xfrm>
            <a:off x="250071" y="796846"/>
            <a:ext cx="5610546" cy="385254"/>
          </a:xfrm>
          <a:prstGeom prst="rect">
            <a:avLst/>
          </a:prstGeom>
          <a:solidFill>
            <a:srgbClr val="FFBB9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W3C html</a:t>
            </a:r>
            <a:r>
              <a:rPr lang="ko-KR" altLang="en-US" dirty="0"/>
              <a:t> 오류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9760A26-ACD3-43DC-8AB8-4BFF08F70C9C}"/>
              </a:ext>
            </a:extLst>
          </p:cNvPr>
          <p:cNvSpPr/>
          <p:nvPr/>
        </p:nvSpPr>
        <p:spPr>
          <a:xfrm>
            <a:off x="250071" y="4090725"/>
            <a:ext cx="5610546" cy="385254"/>
          </a:xfrm>
          <a:prstGeom prst="rect">
            <a:avLst/>
          </a:prstGeom>
          <a:solidFill>
            <a:srgbClr val="FFBB9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W3C html </a:t>
            </a:r>
            <a:r>
              <a:rPr lang="ko-KR" altLang="en-US" dirty="0"/>
              <a:t>오류 수정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F8409EC-8C83-415D-A990-D173196416F4}"/>
              </a:ext>
            </a:extLst>
          </p:cNvPr>
          <p:cNvSpPr/>
          <p:nvPr/>
        </p:nvSpPr>
        <p:spPr>
          <a:xfrm>
            <a:off x="6331384" y="796846"/>
            <a:ext cx="5610546" cy="385254"/>
          </a:xfrm>
          <a:prstGeom prst="rect">
            <a:avLst/>
          </a:prstGeom>
          <a:solidFill>
            <a:srgbClr val="FFBB9F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VSCode</a:t>
            </a:r>
            <a:r>
              <a:rPr lang="en-US" altLang="ko-KR" dirty="0"/>
              <a:t> html </a:t>
            </a:r>
            <a:r>
              <a:rPr lang="ko-KR" altLang="en-US" dirty="0"/>
              <a:t>오류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56891E5-E670-4FDD-BD19-597765E0785A}"/>
              </a:ext>
            </a:extLst>
          </p:cNvPr>
          <p:cNvSpPr/>
          <p:nvPr/>
        </p:nvSpPr>
        <p:spPr>
          <a:xfrm>
            <a:off x="6331382" y="4090725"/>
            <a:ext cx="5610546" cy="385254"/>
          </a:xfrm>
          <a:prstGeom prst="rect">
            <a:avLst/>
          </a:prstGeom>
          <a:solidFill>
            <a:srgbClr val="FFBB9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VSCode</a:t>
            </a:r>
            <a:r>
              <a:rPr lang="en-US" altLang="ko-KR" dirty="0"/>
              <a:t> html </a:t>
            </a:r>
            <a:r>
              <a:rPr lang="ko-KR" altLang="en-US" dirty="0"/>
              <a:t>오류 수정</a:t>
            </a:r>
          </a:p>
        </p:txBody>
      </p:sp>
    </p:spTree>
    <p:extLst>
      <p:ext uri="{BB962C8B-B14F-4D97-AF65-F5344CB8AC3E}">
        <p14:creationId xmlns:p14="http://schemas.microsoft.com/office/powerpoint/2010/main" val="33753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961FDA-4765-4709-9FDC-B2D1764C312D}"/>
              </a:ext>
            </a:extLst>
          </p:cNvPr>
          <p:cNvSpPr/>
          <p:nvPr/>
        </p:nvSpPr>
        <p:spPr>
          <a:xfrm>
            <a:off x="6348162" y="1316963"/>
            <a:ext cx="5610547" cy="39925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495D9E5-89A2-44A2-A601-784FED6C5A65}"/>
              </a:ext>
            </a:extLst>
          </p:cNvPr>
          <p:cNvSpPr/>
          <p:nvPr/>
        </p:nvSpPr>
        <p:spPr>
          <a:xfrm>
            <a:off x="266849" y="1317071"/>
            <a:ext cx="5610547" cy="399251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B007DD-5FDB-48ED-A24D-4146FF980DA2}"/>
              </a:ext>
            </a:extLst>
          </p:cNvPr>
          <p:cNvSpPr/>
          <p:nvPr/>
        </p:nvSpPr>
        <p:spPr>
          <a:xfrm>
            <a:off x="0" y="0"/>
            <a:ext cx="12192000" cy="6543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오류 </a:t>
            </a:r>
            <a:r>
              <a:rPr lang="en-US" altLang="ko-KR" sz="2000" b="1" dirty="0">
                <a:solidFill>
                  <a:schemeClr val="tx1"/>
                </a:solidFill>
              </a:rPr>
              <a:t>- </a:t>
            </a:r>
            <a:r>
              <a:rPr lang="ko-KR" altLang="en-US" sz="2000" b="1" dirty="0">
                <a:solidFill>
                  <a:schemeClr val="tx1"/>
                </a:solidFill>
              </a:rPr>
              <a:t>앨범 상세 </a:t>
            </a:r>
            <a:r>
              <a:rPr lang="en-US" altLang="ko-KR" sz="2000" b="1" dirty="0" err="1">
                <a:solidFill>
                  <a:schemeClr val="tx1"/>
                </a:solidFill>
              </a:rPr>
              <a:t>css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C2AC26-3FA8-4A6D-9729-49511E65BBA5}"/>
              </a:ext>
            </a:extLst>
          </p:cNvPr>
          <p:cNvSpPr/>
          <p:nvPr/>
        </p:nvSpPr>
        <p:spPr>
          <a:xfrm>
            <a:off x="0" y="6660858"/>
            <a:ext cx="12192000" cy="1971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0F1C1B6-404C-402A-9D7C-F1EE7AF87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850"/>
            <a:ext cx="687191" cy="6871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488BA8D-ED43-41FE-A134-42778427D32B}"/>
              </a:ext>
            </a:extLst>
          </p:cNvPr>
          <p:cNvSpPr txBox="1"/>
          <p:nvPr/>
        </p:nvSpPr>
        <p:spPr>
          <a:xfrm>
            <a:off x="687191" y="142504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2.1 </a:t>
            </a:r>
            <a:r>
              <a:rPr lang="ko-KR" altLang="en-US" dirty="0"/>
              <a:t>오류 수정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7F4C7BE-5208-4794-A6DA-B3F05BBEE8E0}"/>
              </a:ext>
            </a:extLst>
          </p:cNvPr>
          <p:cNvSpPr/>
          <p:nvPr/>
        </p:nvSpPr>
        <p:spPr>
          <a:xfrm>
            <a:off x="266849" y="1316963"/>
            <a:ext cx="5610546" cy="385254"/>
          </a:xfrm>
          <a:prstGeom prst="rect">
            <a:avLst/>
          </a:prstGeom>
          <a:solidFill>
            <a:srgbClr val="FFBB9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W3C </a:t>
            </a:r>
            <a:r>
              <a:rPr lang="en-US" altLang="ko-KR" dirty="0" err="1"/>
              <a:t>css</a:t>
            </a:r>
            <a:r>
              <a:rPr lang="ko-KR" altLang="en-US" dirty="0"/>
              <a:t> 오류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9760A26-ACD3-43DC-8AB8-4BFF08F70C9C}"/>
              </a:ext>
            </a:extLst>
          </p:cNvPr>
          <p:cNvSpPr/>
          <p:nvPr/>
        </p:nvSpPr>
        <p:spPr>
          <a:xfrm>
            <a:off x="266847" y="3767085"/>
            <a:ext cx="5610546" cy="385254"/>
          </a:xfrm>
          <a:prstGeom prst="rect">
            <a:avLst/>
          </a:prstGeom>
          <a:solidFill>
            <a:srgbClr val="FFBB9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W3C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오류 수정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F8409EC-8C83-415D-A990-D173196416F4}"/>
              </a:ext>
            </a:extLst>
          </p:cNvPr>
          <p:cNvSpPr/>
          <p:nvPr/>
        </p:nvSpPr>
        <p:spPr>
          <a:xfrm>
            <a:off x="6348162" y="1316963"/>
            <a:ext cx="5610546" cy="385254"/>
          </a:xfrm>
          <a:prstGeom prst="rect">
            <a:avLst/>
          </a:prstGeom>
          <a:solidFill>
            <a:srgbClr val="FFBB9F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오류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56891E5-E670-4FDD-BD19-597765E0785A}"/>
              </a:ext>
            </a:extLst>
          </p:cNvPr>
          <p:cNvSpPr/>
          <p:nvPr/>
        </p:nvSpPr>
        <p:spPr>
          <a:xfrm>
            <a:off x="6348159" y="3783115"/>
            <a:ext cx="5610546" cy="385254"/>
          </a:xfrm>
          <a:prstGeom prst="rect">
            <a:avLst/>
          </a:prstGeom>
          <a:solidFill>
            <a:srgbClr val="FFBB9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오류 수정</a:t>
            </a:r>
          </a:p>
        </p:txBody>
      </p:sp>
    </p:spTree>
    <p:extLst>
      <p:ext uri="{BB962C8B-B14F-4D97-AF65-F5344CB8AC3E}">
        <p14:creationId xmlns:p14="http://schemas.microsoft.com/office/powerpoint/2010/main" val="2299320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B007DD-5FDB-48ED-A24D-4146FF980DA2}"/>
              </a:ext>
            </a:extLst>
          </p:cNvPr>
          <p:cNvSpPr/>
          <p:nvPr/>
        </p:nvSpPr>
        <p:spPr>
          <a:xfrm>
            <a:off x="0" y="0"/>
            <a:ext cx="12192000" cy="6543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사이드 바 </a:t>
            </a:r>
            <a:r>
              <a:rPr lang="en-US" altLang="ko-KR" sz="2000" b="1" dirty="0">
                <a:solidFill>
                  <a:schemeClr val="tx1"/>
                </a:solidFill>
              </a:rPr>
              <a:t>(Nav)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C2AC26-3FA8-4A6D-9729-49511E65BBA5}"/>
              </a:ext>
            </a:extLst>
          </p:cNvPr>
          <p:cNvSpPr/>
          <p:nvPr/>
        </p:nvSpPr>
        <p:spPr>
          <a:xfrm>
            <a:off x="0" y="6660858"/>
            <a:ext cx="12192000" cy="1971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0F1C1B6-404C-402A-9D7C-F1EE7AF87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850"/>
            <a:ext cx="687191" cy="6871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488BA8D-ED43-41FE-A134-42778427D32B}"/>
              </a:ext>
            </a:extLst>
          </p:cNvPr>
          <p:cNvSpPr txBox="1"/>
          <p:nvPr/>
        </p:nvSpPr>
        <p:spPr>
          <a:xfrm>
            <a:off x="687191" y="142504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1.1 </a:t>
            </a:r>
            <a:r>
              <a:rPr lang="ko-KR" altLang="en-US" dirty="0"/>
              <a:t>스타일 가이드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298E2B-C964-457F-94B4-AE21CBA7F213}"/>
              </a:ext>
            </a:extLst>
          </p:cNvPr>
          <p:cNvSpPr txBox="1"/>
          <p:nvPr/>
        </p:nvSpPr>
        <p:spPr>
          <a:xfrm>
            <a:off x="4059357" y="3466463"/>
            <a:ext cx="4490717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배경 색상 </a:t>
            </a:r>
            <a:r>
              <a:rPr lang="en-US" altLang="ko-KR" dirty="0"/>
              <a:t>: Peach</a:t>
            </a:r>
            <a:r>
              <a:rPr lang="ko-KR" altLang="en-US" dirty="0"/>
              <a:t> </a:t>
            </a:r>
            <a:r>
              <a:rPr lang="en-US" altLang="ko-KR" dirty="0" err="1"/>
              <a:t>Puzz</a:t>
            </a:r>
            <a:r>
              <a:rPr lang="en-US" altLang="ko-KR" dirty="0"/>
              <a:t> (255, 201, 182)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문구 </a:t>
            </a:r>
            <a:r>
              <a:rPr lang="en-US" altLang="ko-KR" dirty="0"/>
              <a:t>:  </a:t>
            </a:r>
            <a:r>
              <a:rPr lang="ko-KR" altLang="en-US" dirty="0"/>
              <a:t>검정색 </a:t>
            </a:r>
            <a:r>
              <a:rPr lang="en-US" altLang="ko-KR" dirty="0"/>
              <a:t>(51, 51, 51)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글꼴 </a:t>
            </a:r>
            <a:r>
              <a:rPr lang="en-US" altLang="ko-KR" dirty="0"/>
              <a:t>: </a:t>
            </a:r>
            <a:r>
              <a:rPr lang="ko-KR" altLang="en-US" dirty="0"/>
              <a:t>나눔 고딕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글자 크기 </a:t>
            </a:r>
            <a:r>
              <a:rPr lang="en-US" altLang="ko-KR" dirty="0"/>
              <a:t>:  16px</a:t>
            </a:r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65F1C3C7-0AE0-4A4B-AB68-2A1F271565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" b="69791"/>
          <a:stretch/>
        </p:blipFill>
        <p:spPr>
          <a:xfrm>
            <a:off x="4284269" y="1382564"/>
            <a:ext cx="2124920" cy="170078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7351019-CF74-4505-A15F-4EFE9F1B08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"/>
          <a:stretch/>
        </p:blipFill>
        <p:spPr>
          <a:xfrm>
            <a:off x="754148" y="897622"/>
            <a:ext cx="1515207" cy="551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582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B007DD-5FDB-48ED-A24D-4146FF980DA2}"/>
              </a:ext>
            </a:extLst>
          </p:cNvPr>
          <p:cNvSpPr/>
          <p:nvPr/>
        </p:nvSpPr>
        <p:spPr>
          <a:xfrm>
            <a:off x="0" y="-8389"/>
            <a:ext cx="12192000" cy="6543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헤더 </a:t>
            </a:r>
            <a:r>
              <a:rPr lang="en-US" altLang="ko-KR" sz="2000" b="1" dirty="0">
                <a:solidFill>
                  <a:schemeClr val="tx1"/>
                </a:solidFill>
              </a:rPr>
              <a:t>(Header)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C2AC26-3FA8-4A6D-9729-49511E65BBA5}"/>
              </a:ext>
            </a:extLst>
          </p:cNvPr>
          <p:cNvSpPr/>
          <p:nvPr/>
        </p:nvSpPr>
        <p:spPr>
          <a:xfrm>
            <a:off x="0" y="6660858"/>
            <a:ext cx="12192000" cy="1971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0F1C1B6-404C-402A-9D7C-F1EE7AF87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850"/>
            <a:ext cx="687191" cy="6871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488BA8D-ED43-41FE-A134-42778427D32B}"/>
              </a:ext>
            </a:extLst>
          </p:cNvPr>
          <p:cNvSpPr txBox="1"/>
          <p:nvPr/>
        </p:nvSpPr>
        <p:spPr>
          <a:xfrm>
            <a:off x="687191" y="142504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1.1 </a:t>
            </a:r>
            <a:r>
              <a:rPr lang="ko-KR" altLang="en-US" dirty="0"/>
              <a:t>스타일 가이드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298E2B-C964-457F-94B4-AE21CBA7F213}"/>
              </a:ext>
            </a:extLst>
          </p:cNvPr>
          <p:cNvSpPr txBox="1"/>
          <p:nvPr/>
        </p:nvSpPr>
        <p:spPr>
          <a:xfrm>
            <a:off x="4234596" y="2712830"/>
            <a:ext cx="2565126" cy="2116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재생 중인 음원 관리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재생 중인 음원 정보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재생 중인 음량 조절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업로드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로그인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BF7801-C3A9-4E47-A805-C4C65C79D3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38" t="3408"/>
          <a:stretch/>
        </p:blipFill>
        <p:spPr>
          <a:xfrm>
            <a:off x="461012" y="1937019"/>
            <a:ext cx="11579986" cy="45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059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B007DD-5FDB-48ED-A24D-4146FF980DA2}"/>
              </a:ext>
            </a:extLst>
          </p:cNvPr>
          <p:cNvSpPr/>
          <p:nvPr/>
        </p:nvSpPr>
        <p:spPr>
          <a:xfrm>
            <a:off x="0" y="0"/>
            <a:ext cx="12192000" cy="6543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solidFill>
                  <a:schemeClr val="tx1"/>
                </a:solidFill>
              </a:rPr>
              <a:t>푸터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(Footer)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C2AC26-3FA8-4A6D-9729-49511E65BBA5}"/>
              </a:ext>
            </a:extLst>
          </p:cNvPr>
          <p:cNvSpPr/>
          <p:nvPr/>
        </p:nvSpPr>
        <p:spPr>
          <a:xfrm>
            <a:off x="0" y="6660858"/>
            <a:ext cx="12192000" cy="1971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0F1C1B6-404C-402A-9D7C-F1EE7AF87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850"/>
            <a:ext cx="687191" cy="6871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488BA8D-ED43-41FE-A134-42778427D32B}"/>
              </a:ext>
            </a:extLst>
          </p:cNvPr>
          <p:cNvSpPr txBox="1"/>
          <p:nvPr/>
        </p:nvSpPr>
        <p:spPr>
          <a:xfrm>
            <a:off x="687191" y="142504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1.1 </a:t>
            </a:r>
            <a:r>
              <a:rPr lang="ko-KR" altLang="en-US" dirty="0"/>
              <a:t>스타일 가이드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298E2B-C964-457F-94B4-AE21CBA7F213}"/>
              </a:ext>
            </a:extLst>
          </p:cNvPr>
          <p:cNvSpPr txBox="1"/>
          <p:nvPr/>
        </p:nvSpPr>
        <p:spPr>
          <a:xfrm>
            <a:off x="5455418" y="2894753"/>
            <a:ext cx="1478290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로고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제작 국가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저작권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안내 요소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220429-1846-490B-80D5-B962682AE4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91" y="1735961"/>
            <a:ext cx="11014745" cy="98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140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B007DD-5FDB-48ED-A24D-4146FF980DA2}"/>
              </a:ext>
            </a:extLst>
          </p:cNvPr>
          <p:cNvSpPr/>
          <p:nvPr/>
        </p:nvSpPr>
        <p:spPr>
          <a:xfrm>
            <a:off x="0" y="0"/>
            <a:ext cx="12192000" cy="6543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레이아웃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C2AC26-3FA8-4A6D-9729-49511E65BBA5}"/>
              </a:ext>
            </a:extLst>
          </p:cNvPr>
          <p:cNvSpPr/>
          <p:nvPr/>
        </p:nvSpPr>
        <p:spPr>
          <a:xfrm>
            <a:off x="0" y="6660858"/>
            <a:ext cx="12192000" cy="1971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0F1C1B6-404C-402A-9D7C-F1EE7AF87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850"/>
            <a:ext cx="687191" cy="6871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488BA8D-ED43-41FE-A134-42778427D32B}"/>
              </a:ext>
            </a:extLst>
          </p:cNvPr>
          <p:cNvSpPr txBox="1"/>
          <p:nvPr/>
        </p:nvSpPr>
        <p:spPr>
          <a:xfrm>
            <a:off x="687191" y="142504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1.2 </a:t>
            </a:r>
            <a:r>
              <a:rPr lang="ko-KR" altLang="en-US" dirty="0"/>
              <a:t>스타일 가이드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F4D73BC-EDFC-4574-997E-28D729A0E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416" y="1798838"/>
            <a:ext cx="2897171" cy="42853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EA34945-0056-46F7-A078-2993E7DA67BC}"/>
              </a:ext>
            </a:extLst>
          </p:cNvPr>
          <p:cNvSpPr txBox="1"/>
          <p:nvPr/>
        </p:nvSpPr>
        <p:spPr>
          <a:xfrm>
            <a:off x="740300" y="1211136"/>
            <a:ext cx="337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홈 화면 </a:t>
            </a:r>
            <a:r>
              <a:rPr lang="ko-KR" altLang="en-US" b="1" dirty="0">
                <a:solidFill>
                  <a:schemeClr val="tx1"/>
                </a:solidFill>
              </a:rPr>
              <a:t>레이아웃 </a:t>
            </a:r>
            <a:r>
              <a:rPr lang="en-US" altLang="ko-KR" b="1" dirty="0">
                <a:solidFill>
                  <a:schemeClr val="tx1"/>
                </a:solidFill>
              </a:rPr>
              <a:t>(1920x2700)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AED79EB-510A-408C-BFA3-627500234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1423" y="1798838"/>
            <a:ext cx="3061532" cy="4284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AAD96C5-B17D-4D79-882F-2BA8C5712153}"/>
              </a:ext>
            </a:extLst>
          </p:cNvPr>
          <p:cNvSpPr txBox="1"/>
          <p:nvPr/>
        </p:nvSpPr>
        <p:spPr>
          <a:xfrm>
            <a:off x="4463838" y="1211136"/>
            <a:ext cx="3588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tx1"/>
                </a:solidFill>
              </a:rPr>
              <a:t>음원 </a:t>
            </a:r>
            <a:r>
              <a:rPr lang="ko-KR" altLang="en-US" b="1" dirty="0">
                <a:solidFill>
                  <a:schemeClr val="tx1"/>
                </a:solidFill>
              </a:rPr>
              <a:t>상세 레이아웃 </a:t>
            </a:r>
            <a:r>
              <a:rPr lang="en-US" altLang="ko-KR" b="1" dirty="0">
                <a:solidFill>
                  <a:schemeClr val="tx1"/>
                </a:solidFill>
              </a:rPr>
              <a:t>(1920x2700)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5A7198A-6A18-4A55-B38D-9D7C0D7583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9415" y="1798838"/>
            <a:ext cx="3341195" cy="34786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C454953-5856-4737-B1F0-C15C399AE213}"/>
              </a:ext>
            </a:extLst>
          </p:cNvPr>
          <p:cNvSpPr txBox="1"/>
          <p:nvPr/>
        </p:nvSpPr>
        <p:spPr>
          <a:xfrm>
            <a:off x="8312281" y="1219845"/>
            <a:ext cx="341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업로드 </a:t>
            </a:r>
            <a:r>
              <a:rPr lang="ko-KR" altLang="en-US" b="1" dirty="0">
                <a:solidFill>
                  <a:schemeClr val="tx1"/>
                </a:solidFill>
              </a:rPr>
              <a:t>레이아웃 </a:t>
            </a:r>
            <a:r>
              <a:rPr lang="en-US" altLang="ko-KR" b="1" dirty="0">
                <a:solidFill>
                  <a:schemeClr val="tx1"/>
                </a:solidFill>
              </a:rPr>
              <a:t>(1920x1600)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086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B007DD-5FDB-48ED-A24D-4146FF980DA2}"/>
              </a:ext>
            </a:extLst>
          </p:cNvPr>
          <p:cNvSpPr/>
          <p:nvPr/>
        </p:nvSpPr>
        <p:spPr>
          <a:xfrm>
            <a:off x="0" y="0"/>
            <a:ext cx="12192000" cy="6543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구현 </a:t>
            </a:r>
            <a:r>
              <a:rPr lang="en-US" altLang="ko-KR" sz="2000" b="1" dirty="0">
                <a:solidFill>
                  <a:schemeClr val="tx1"/>
                </a:solidFill>
              </a:rPr>
              <a:t>- </a:t>
            </a:r>
            <a:r>
              <a:rPr lang="ko-KR" altLang="en-US" sz="2000" b="1" dirty="0">
                <a:solidFill>
                  <a:schemeClr val="tx1"/>
                </a:solidFill>
              </a:rPr>
              <a:t>레이아웃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C2AC26-3FA8-4A6D-9729-49511E65BBA5}"/>
              </a:ext>
            </a:extLst>
          </p:cNvPr>
          <p:cNvSpPr/>
          <p:nvPr/>
        </p:nvSpPr>
        <p:spPr>
          <a:xfrm>
            <a:off x="0" y="6660858"/>
            <a:ext cx="12192000" cy="1971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0F1C1B6-404C-402A-9D7C-F1EE7AF87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850"/>
            <a:ext cx="687191" cy="6871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488BA8D-ED43-41FE-A134-42778427D32B}"/>
              </a:ext>
            </a:extLst>
          </p:cNvPr>
          <p:cNvSpPr txBox="1"/>
          <p:nvPr/>
        </p:nvSpPr>
        <p:spPr>
          <a:xfrm>
            <a:off x="687191" y="142504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1.2 </a:t>
            </a:r>
            <a:r>
              <a:rPr lang="ko-KR" altLang="en-US" dirty="0"/>
              <a:t>스타일 가이드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294445-50B8-4C8E-B1CF-66A1C976FD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49" y="1242618"/>
            <a:ext cx="1322791" cy="48299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F08C65-D6F6-4811-B261-F71E9857D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49" y="1242618"/>
            <a:ext cx="9982899" cy="291168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8683183C-0C46-4B64-82A1-01F9B1977B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848" y="5383491"/>
            <a:ext cx="8665411" cy="68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43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B007DD-5FDB-48ED-A24D-4146FF980DA2}"/>
              </a:ext>
            </a:extLst>
          </p:cNvPr>
          <p:cNvSpPr/>
          <p:nvPr/>
        </p:nvSpPr>
        <p:spPr>
          <a:xfrm>
            <a:off x="0" y="0"/>
            <a:ext cx="12192000" cy="6543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구현 </a:t>
            </a:r>
            <a:r>
              <a:rPr lang="en-US" altLang="ko-KR" sz="2000" b="1" dirty="0">
                <a:solidFill>
                  <a:schemeClr val="tx1"/>
                </a:solidFill>
              </a:rPr>
              <a:t>– </a:t>
            </a:r>
            <a:r>
              <a:rPr lang="ko-KR" altLang="en-US" sz="2000" b="1" dirty="0">
                <a:solidFill>
                  <a:schemeClr val="tx1"/>
                </a:solidFill>
              </a:rPr>
              <a:t>홈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C2AC26-3FA8-4A6D-9729-49511E65BBA5}"/>
              </a:ext>
            </a:extLst>
          </p:cNvPr>
          <p:cNvSpPr/>
          <p:nvPr/>
        </p:nvSpPr>
        <p:spPr>
          <a:xfrm>
            <a:off x="0" y="6660858"/>
            <a:ext cx="12192000" cy="1971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0F1C1B6-404C-402A-9D7C-F1EE7AF87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850"/>
            <a:ext cx="687191" cy="6871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488BA8D-ED43-41FE-A134-42778427D32B}"/>
              </a:ext>
            </a:extLst>
          </p:cNvPr>
          <p:cNvSpPr txBox="1"/>
          <p:nvPr/>
        </p:nvSpPr>
        <p:spPr>
          <a:xfrm>
            <a:off x="687191" y="142504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1.2 </a:t>
            </a:r>
            <a:r>
              <a:rPr lang="ko-KR" altLang="en-US" dirty="0"/>
              <a:t>스타일 가이드</a:t>
            </a:r>
          </a:p>
        </p:txBody>
      </p:sp>
    </p:spTree>
    <p:extLst>
      <p:ext uri="{BB962C8B-B14F-4D97-AF65-F5344CB8AC3E}">
        <p14:creationId xmlns:p14="http://schemas.microsoft.com/office/powerpoint/2010/main" val="2720749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B007DD-5FDB-48ED-A24D-4146FF980DA2}"/>
              </a:ext>
            </a:extLst>
          </p:cNvPr>
          <p:cNvSpPr/>
          <p:nvPr/>
        </p:nvSpPr>
        <p:spPr>
          <a:xfrm>
            <a:off x="0" y="0"/>
            <a:ext cx="12192000" cy="6543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구현 </a:t>
            </a:r>
            <a:r>
              <a:rPr lang="en-US" altLang="ko-KR" sz="2000" b="1" dirty="0">
                <a:solidFill>
                  <a:schemeClr val="tx1"/>
                </a:solidFill>
              </a:rPr>
              <a:t>– </a:t>
            </a:r>
            <a:r>
              <a:rPr lang="ko-KR" altLang="en-US" sz="2000" b="1" dirty="0">
                <a:solidFill>
                  <a:schemeClr val="tx1"/>
                </a:solidFill>
              </a:rPr>
              <a:t>홈 슬라이드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C2AC26-3FA8-4A6D-9729-49511E65BBA5}"/>
              </a:ext>
            </a:extLst>
          </p:cNvPr>
          <p:cNvSpPr/>
          <p:nvPr/>
        </p:nvSpPr>
        <p:spPr>
          <a:xfrm>
            <a:off x="0" y="6660858"/>
            <a:ext cx="12192000" cy="1971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0F1C1B6-404C-402A-9D7C-F1EE7AF87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850"/>
            <a:ext cx="687191" cy="6871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488BA8D-ED43-41FE-A134-42778427D32B}"/>
              </a:ext>
            </a:extLst>
          </p:cNvPr>
          <p:cNvSpPr txBox="1"/>
          <p:nvPr/>
        </p:nvSpPr>
        <p:spPr>
          <a:xfrm>
            <a:off x="687191" y="142504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1.2 </a:t>
            </a:r>
            <a:r>
              <a:rPr lang="ko-KR" altLang="en-US" dirty="0"/>
              <a:t>스타일 가이드</a:t>
            </a:r>
          </a:p>
        </p:txBody>
      </p:sp>
    </p:spTree>
    <p:extLst>
      <p:ext uri="{BB962C8B-B14F-4D97-AF65-F5344CB8AC3E}">
        <p14:creationId xmlns:p14="http://schemas.microsoft.com/office/powerpoint/2010/main" val="2106767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368</Words>
  <Application>Microsoft Office PowerPoint</Application>
  <PresentationFormat>와이드스크린</PresentationFormat>
  <Paragraphs>99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FullName</dc:creator>
  <cp:lastModifiedBy>FullName</cp:lastModifiedBy>
  <cp:revision>16</cp:revision>
  <dcterms:created xsi:type="dcterms:W3CDTF">2024-09-09T01:35:52Z</dcterms:created>
  <dcterms:modified xsi:type="dcterms:W3CDTF">2024-09-09T07:04:56Z</dcterms:modified>
</cp:coreProperties>
</file>