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8" r:id="rId10"/>
    <p:sldId id="263" r:id="rId11"/>
    <p:sldId id="264" r:id="rId12"/>
    <p:sldId id="269" r:id="rId13"/>
    <p:sldId id="270" r:id="rId14"/>
    <p:sldId id="271" r:id="rId15"/>
    <p:sldId id="272" r:id="rId16"/>
    <p:sldId id="265" r:id="rId17"/>
    <p:sldId id="266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Name" initials="F" lastIdx="1" clrIdx="0">
    <p:extLst>
      <p:ext uri="{19B8F6BF-5375-455C-9EA6-DF929625EA0E}">
        <p15:presenceInfo xmlns:p15="http://schemas.microsoft.com/office/powerpoint/2012/main" userId="FullN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9F"/>
    <a:srgbClr val="FFC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E0DBA-9024-4162-85A0-0A4175B8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F2266-A85A-4140-B90F-4A02014A3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C94EF-7F4B-41ED-B8A7-895CB1E2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7802-2635-446B-9107-2D14538B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4B3BA-DD1D-41F9-9B8C-6BF40F0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62FF-326F-468B-95F0-BD42AA02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61DDE-2FC7-466A-B786-C83CE83E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6EB1E-6029-41A4-AA89-43D7B66D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41657-D1EC-4ADE-A1CE-01F288AA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757EA-5792-4288-9F97-ADC82539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111026-8919-45A6-9816-3238D835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287BD-B068-4802-B49D-AF6968DD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6CED0-34DE-4149-93F5-9373EE1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C9425-0000-4613-927F-81C0DB58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3CCB7-89DB-436B-A545-5F9D4E4A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5F2D4-674B-4821-A65B-B197810F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EEE3C-AC94-45A2-B5A4-889C0F65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83ED-2C9A-4EF6-8481-78B169CC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8DE74-AE21-42DD-991F-EF90275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E21FF-9404-43DF-877A-19B1AFC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C482-1951-4E6D-8935-CD3FF337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09633-5D7A-4E72-952A-FD4EC2A4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DFA90-E04A-4244-8AE3-ADC764E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028FC-6086-4CD8-B891-59AD63B2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E9AC-2B86-41D1-8DAF-BC04719A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704C-EEB8-4513-839F-5E40EFD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6303B-FF53-49C7-AD25-4E02AB58C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FDE4B-5E93-4A1D-9D52-818931D2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552D0-40EB-472C-B36F-E609C70F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4087F-A5E6-44DC-895D-33EA9C1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62A8C-340B-4878-A2EC-8AFB6015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D589-76A0-4D81-9302-E7287C9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32DC1-F6DD-4884-91AF-8A4D45B0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EF256-79E4-4AB4-81C3-CB26CFF5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152ED-303D-4411-9ECB-DF75A92B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0233A-994E-4474-80CF-3F9D2A72C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1C9B8-6FDB-4DC1-B8FE-B05390E2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9ECEF-B2BB-47CE-9A86-39914C6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47CAA1-8CE6-428D-B962-10970D91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6FF8-B785-42BE-B0DE-AEAAA063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92E74-D42F-4FDE-A8B6-64D12AA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1C1962-462A-4890-9B8E-85F7884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87CF2-456D-4AD7-B2DE-BBF2046F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7AB15-C243-4134-82A2-4D11F17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C3583-4B8D-4255-AA2F-C3A466E1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736CA-A8D4-4ACC-847F-C4C2064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48387-03DF-4395-BAC7-EBEDDC4A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1084D-E7FC-47E6-98F6-B5DFA2A9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F5F66-8961-4283-97F1-A74E5BC5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9725A-1338-4F22-A308-CF158AF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DC5E3-6AD1-414A-9A0B-0DBC2C0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7D91C-E19F-4806-B6C7-EA8E7C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7113A-E4D0-43D3-991B-8A90A3E4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5E833-6A6E-4A6C-AF29-7805E6CAE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4E3AD-E3E4-461A-9DCF-6E33986E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2C5C8-E7C7-4D4F-AB81-FA69901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2297A-8C55-4847-ACCA-14D89A0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E149C-94DB-4EFF-8165-5C7538C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61827-8DD3-4F2A-B9DE-9AE4CDE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E20BA-CF16-476D-B97E-69599847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ACBA-4E89-4DC0-8490-4EFCC22E2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190F-9F71-4A24-8C93-6EBFEDA8D48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303E-AA36-4EE2-AA23-2448CA06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22A50-3F75-403C-A32F-CC8A749C3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D0E5F-08BC-49D1-BF9C-A5FC91B6A282}"/>
              </a:ext>
            </a:extLst>
          </p:cNvPr>
          <p:cNvSpPr/>
          <p:nvPr/>
        </p:nvSpPr>
        <p:spPr>
          <a:xfrm flipV="1">
            <a:off x="4071456" y="3424261"/>
            <a:ext cx="4049087" cy="45719"/>
          </a:xfrm>
          <a:prstGeom prst="rect">
            <a:avLst/>
          </a:prstGeom>
          <a:solidFill>
            <a:srgbClr val="FFC9B6"/>
          </a:solidFill>
          <a:ln>
            <a:solidFill>
              <a:srgbClr val="FF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876E3-6ABC-4177-997B-2A66B277790C}"/>
              </a:ext>
            </a:extLst>
          </p:cNvPr>
          <p:cNvSpPr txBox="1"/>
          <p:nvPr/>
        </p:nvSpPr>
        <p:spPr>
          <a:xfrm>
            <a:off x="5445503" y="2683773"/>
            <a:ext cx="1865886" cy="695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latin typeface="Arial Black"/>
              </a:rPr>
              <a:t>CatCh</a:t>
            </a:r>
            <a:endParaRPr lang="ko-KR" altLang="en-US" sz="4000">
              <a:latin typeface="Arial Black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76CD1-A3A3-4003-B627-4E97D9AC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4078" y="2433569"/>
            <a:ext cx="935809" cy="958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C7E4B-5818-4FCC-B01D-43AC4F4BD7D0}"/>
              </a:ext>
            </a:extLst>
          </p:cNvPr>
          <p:cNvSpPr txBox="1"/>
          <p:nvPr/>
        </p:nvSpPr>
        <p:spPr>
          <a:xfrm>
            <a:off x="5518597" y="3930361"/>
            <a:ext cx="1135568" cy="1611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/>
              <a:t>Team 2 </a:t>
            </a:r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심성완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박재영</a:t>
            </a:r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진찬민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</a:t>
            </a:r>
            <a:r>
              <a:rPr lang="ko-KR" altLang="en-US" sz="1600" dirty="0" err="1"/>
              <a:t>이요셉</a:t>
            </a:r>
            <a:endParaRPr lang="ko-KR" altLang="en-US" sz="1600" dirty="0"/>
          </a:p>
          <a:p>
            <a:pPr lvl="0">
              <a:defRPr lang="ko-KR" altLang="en-US"/>
            </a:pPr>
            <a:r>
              <a:rPr lang="ko-KR" altLang="en-US" sz="1600" dirty="0"/>
              <a:t> 지윤서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FF4BA-E0CB-478E-B2D6-504836866150}"/>
              </a:ext>
            </a:extLst>
          </p:cNvPr>
          <p:cNvSpPr txBox="1"/>
          <p:nvPr/>
        </p:nvSpPr>
        <p:spPr>
          <a:xfrm>
            <a:off x="4313299" y="3561029"/>
            <a:ext cx="3541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정보처리 산업기사 과정평가형 </a:t>
            </a:r>
            <a:r>
              <a:rPr lang="en-US" altLang="ko-KR" b="1"/>
              <a:t>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528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F681A6-DC36-4BFD-A84D-F4CE3D1F1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r="1272"/>
          <a:stretch/>
        </p:blipFill>
        <p:spPr>
          <a:xfrm>
            <a:off x="595619" y="1345534"/>
            <a:ext cx="5209563" cy="26341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EAA672-BC24-4DBC-83FA-2C423A813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27065" r="1274" b="1699"/>
          <a:stretch/>
        </p:blipFill>
        <p:spPr>
          <a:xfrm>
            <a:off x="1316366" y="3736396"/>
            <a:ext cx="4488816" cy="19865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893A5C-F0C9-419C-9C28-D51DDC67C4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16090" r="919" b="1340"/>
          <a:stretch/>
        </p:blipFill>
        <p:spPr>
          <a:xfrm>
            <a:off x="6769911" y="1350628"/>
            <a:ext cx="4893581" cy="2563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6E4A1E-A74F-4793-98E8-F00FEF2700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43707" r="986" b="-1924"/>
          <a:stretch/>
        </p:blipFill>
        <p:spPr>
          <a:xfrm>
            <a:off x="6769913" y="3914320"/>
            <a:ext cx="4893580" cy="18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슬라이드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47710-17BA-4C76-A3C1-C6EB6ACE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2" y="896082"/>
            <a:ext cx="4941116" cy="1377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5F625F-0C87-41FF-BC79-687AEC1C1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2227465"/>
            <a:ext cx="4941115" cy="1425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A6B236-74B1-405E-99DC-BFCC093B0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3599820"/>
            <a:ext cx="4941115" cy="13932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02CE27-57D8-4F93-B32F-12E83C261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4993072"/>
            <a:ext cx="4941115" cy="14260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17E94C-68B9-4177-9E0D-6A9BCAD249D3}"/>
              </a:ext>
            </a:extLst>
          </p:cNvPr>
          <p:cNvSpPr txBox="1"/>
          <p:nvPr/>
        </p:nvSpPr>
        <p:spPr>
          <a:xfrm>
            <a:off x="6563694" y="1685521"/>
            <a:ext cx="4464684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슬라이드 수 </a:t>
            </a:r>
            <a:r>
              <a:rPr lang="en-US" altLang="ko-KR" dirty="0"/>
              <a:t>: 8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구현 방식 </a:t>
            </a:r>
            <a:r>
              <a:rPr lang="en-US" altLang="ko-KR" dirty="0"/>
              <a:t>: 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상호 작용 </a:t>
            </a:r>
            <a:r>
              <a:rPr lang="en-US" altLang="ko-KR" dirty="0"/>
              <a:t>: </a:t>
            </a:r>
            <a:r>
              <a:rPr lang="ko-KR" altLang="en-US" dirty="0" err="1"/>
              <a:t>호버시에</a:t>
            </a:r>
            <a:r>
              <a:rPr lang="ko-KR" altLang="en-US" dirty="0"/>
              <a:t> 버튼 활성화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넘김 방식 </a:t>
            </a:r>
            <a:r>
              <a:rPr lang="en-US" altLang="ko-KR" dirty="0"/>
              <a:t>: </a:t>
            </a:r>
            <a:r>
              <a:rPr lang="ko-KR" altLang="en-US" dirty="0"/>
              <a:t>기존 이미지 위치에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      </a:t>
            </a:r>
            <a:r>
              <a:rPr lang="ko-KR" altLang="en-US" dirty="0"/>
              <a:t>다음 슬라이드 이미지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97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86926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업로드 팝업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52728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4145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팝업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406194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31384" y="796846"/>
            <a:ext cx="5610547" cy="5721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50071" y="796954"/>
            <a:ext cx="5610547" cy="5721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82100-9243-4A13-A812-845D22D751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91"/>
          <a:stretch/>
        </p:blipFill>
        <p:spPr>
          <a:xfrm>
            <a:off x="270797" y="1182100"/>
            <a:ext cx="5569094" cy="2945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F3176-A416-460A-90F5-0B520B3C9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99" y="1182100"/>
            <a:ext cx="5440105" cy="23374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50071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50071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31384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31382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81EECD2-CFB3-4340-8975-277DE8D41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" y="4475979"/>
            <a:ext cx="5610545" cy="20422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7D8EBCE-8A17-4CEC-B0C1-918F6118C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82" y="4475980"/>
            <a:ext cx="5610545" cy="20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48162" y="1316963"/>
            <a:ext cx="5610547" cy="39925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66849" y="1317071"/>
            <a:ext cx="5610547" cy="39925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66849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66847" y="376708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48162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48159" y="378311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697C6-29F2-47B3-8CEB-35AE5B37A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" y="1700913"/>
            <a:ext cx="5457286" cy="2044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D2CC96-7387-40A0-9CC1-9275B7AC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6" y="4173528"/>
            <a:ext cx="5462735" cy="1136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942063-7FB0-4E5A-A999-9B2A88AAE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05" y="4296902"/>
            <a:ext cx="3610369" cy="835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EE2542-344D-47B6-81AF-CDB508DFA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3" y="1844722"/>
            <a:ext cx="4317491" cy="10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9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22995" y="965121"/>
            <a:ext cx="5610547" cy="49995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41682" y="965228"/>
            <a:ext cx="5610547" cy="49995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41682" y="965120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41681" y="3450031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22995" y="965120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22995" y="3431208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9B949-20B9-4585-A1EC-0F224891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27593" r="39084" b="31657"/>
          <a:stretch/>
        </p:blipFill>
        <p:spPr>
          <a:xfrm>
            <a:off x="273239" y="3816462"/>
            <a:ext cx="5547427" cy="2148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60B20-42E2-4D52-B3A6-DA13800B5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06" b="58999"/>
          <a:stretch/>
        </p:blipFill>
        <p:spPr>
          <a:xfrm>
            <a:off x="241680" y="1377204"/>
            <a:ext cx="5610547" cy="2045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BB55C5-F559-433B-9638-3118A22C2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51" y="1470432"/>
            <a:ext cx="5516634" cy="929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769AC5-5007-42F8-8D9E-59FBBC4FF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24" y="3963787"/>
            <a:ext cx="5517159" cy="8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56551" y="1610578"/>
            <a:ext cx="5610547" cy="31039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75238" y="1610685"/>
            <a:ext cx="5610547" cy="3103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내 프로필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75238" y="1610577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75238" y="31709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56551" y="1610577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56551" y="3172132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28AD2D-DCEF-44C5-9289-E47A9B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15" y="2184268"/>
            <a:ext cx="5022611" cy="35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0946B3-40F4-42C2-A63D-ECFE8D999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80" y="3767244"/>
            <a:ext cx="4815679" cy="385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247CC-8AE0-4585-B395-D012D230F3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1731"/>
          <a:stretch/>
        </p:blipFill>
        <p:spPr>
          <a:xfrm>
            <a:off x="336705" y="2148179"/>
            <a:ext cx="5485256" cy="7880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B9C4D5-0953-43B9-B081-8F31D9A0EE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8"/>
          <a:stretch/>
        </p:blipFill>
        <p:spPr>
          <a:xfrm>
            <a:off x="336705" y="3790880"/>
            <a:ext cx="5485255" cy="7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로고 </a:t>
            </a:r>
            <a:r>
              <a:rPr lang="en-US" altLang="ko-KR" sz="2000" b="1" dirty="0">
                <a:solidFill>
                  <a:schemeClr val="tx1"/>
                </a:solidFill>
              </a:rPr>
              <a:t>(Logo)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5EB697-19A3-4941-B66D-34EDCF69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27" y="1623607"/>
            <a:ext cx="1540553" cy="15405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BFFDBB2-6EFC-4741-8EC8-24CED7B9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93" y="1981536"/>
            <a:ext cx="3204595" cy="9499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059357" y="3466463"/>
            <a:ext cx="389760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브랜드 이름 </a:t>
            </a:r>
            <a:r>
              <a:rPr lang="en-US" altLang="ko-KR" dirty="0"/>
              <a:t>: </a:t>
            </a:r>
            <a:r>
              <a:rPr lang="en-US" altLang="ko-KR" dirty="0" err="1"/>
              <a:t>CatCh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문구 </a:t>
            </a:r>
            <a:r>
              <a:rPr lang="en-US" altLang="ko-KR" dirty="0"/>
              <a:t>:  </a:t>
            </a:r>
            <a:r>
              <a:rPr lang="en-US" altLang="ko-KR" dirty="0" err="1"/>
              <a:t>CatCh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색상 </a:t>
            </a:r>
            <a:r>
              <a:rPr lang="en-US" altLang="ko-KR" dirty="0"/>
              <a:t>: Peach</a:t>
            </a:r>
            <a:r>
              <a:rPr lang="ko-KR" altLang="en-US" dirty="0"/>
              <a:t> </a:t>
            </a:r>
            <a:r>
              <a:rPr lang="en-US" altLang="ko-KR"/>
              <a:t>Fuzz </a:t>
            </a:r>
            <a:r>
              <a:rPr lang="en-US" altLang="ko-KR" dirty="0"/>
              <a:t>(255, 201, 182)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로고 심볼 </a:t>
            </a:r>
            <a:r>
              <a:rPr lang="en-US" altLang="ko-KR" dirty="0"/>
              <a:t>:  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2AB04AC-3D07-4B35-A6A7-693B8EC3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85" y="4680548"/>
            <a:ext cx="506248" cy="5062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3395EE-CF84-4547-97E0-D58872F7A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55" y="4029477"/>
            <a:ext cx="862668" cy="25573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5F1C3C7-0AE0-4A4B-AB68-2A1F27156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" b="46850"/>
          <a:stretch/>
        </p:blipFill>
        <p:spPr>
          <a:xfrm>
            <a:off x="561144" y="1371810"/>
            <a:ext cx="2124920" cy="41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31384" y="796846"/>
            <a:ext cx="5610547" cy="5721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50071" y="796954"/>
            <a:ext cx="5610547" cy="5721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>
                <a:solidFill>
                  <a:schemeClr val="tx1"/>
                </a:solidFill>
              </a:rPr>
              <a:t>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50071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50071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html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31384" y="796846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31382" y="409072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html </a:t>
            </a:r>
            <a:r>
              <a:rPr lang="ko-KR" altLang="en-US" dirty="0"/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337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961FDA-4765-4709-9FDC-B2D1764C312D}"/>
              </a:ext>
            </a:extLst>
          </p:cNvPr>
          <p:cNvSpPr/>
          <p:nvPr/>
        </p:nvSpPr>
        <p:spPr>
          <a:xfrm>
            <a:off x="6348162" y="1316963"/>
            <a:ext cx="5610547" cy="39925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95D9E5-89A2-44A2-A601-784FED6C5A65}"/>
              </a:ext>
            </a:extLst>
          </p:cNvPr>
          <p:cNvSpPr/>
          <p:nvPr/>
        </p:nvSpPr>
        <p:spPr>
          <a:xfrm>
            <a:off x="266849" y="1317071"/>
            <a:ext cx="5610547" cy="39925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앨범 상세 </a:t>
            </a:r>
            <a:r>
              <a:rPr lang="en-US" altLang="ko-KR" sz="2000" b="1" dirty="0" err="1">
                <a:solidFill>
                  <a:schemeClr val="tx1"/>
                </a:solidFill>
              </a:rPr>
              <a:t>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오류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F4C7BE-5208-4794-A6DA-B3F05BBEE8E0}"/>
              </a:ext>
            </a:extLst>
          </p:cNvPr>
          <p:cNvSpPr/>
          <p:nvPr/>
        </p:nvSpPr>
        <p:spPr>
          <a:xfrm>
            <a:off x="266849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ko-KR" altLang="en-US" dirty="0"/>
              <a:t> 오류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60A26-ACD3-43DC-8AB8-4BFF08F70C9C}"/>
              </a:ext>
            </a:extLst>
          </p:cNvPr>
          <p:cNvSpPr/>
          <p:nvPr/>
        </p:nvSpPr>
        <p:spPr>
          <a:xfrm>
            <a:off x="266847" y="376708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W3C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409EC-8C83-415D-A990-D173196416F4}"/>
              </a:ext>
            </a:extLst>
          </p:cNvPr>
          <p:cNvSpPr/>
          <p:nvPr/>
        </p:nvSpPr>
        <p:spPr>
          <a:xfrm>
            <a:off x="6348162" y="1316963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891E5-E670-4FDD-BD19-597765E0785A}"/>
              </a:ext>
            </a:extLst>
          </p:cNvPr>
          <p:cNvSpPr/>
          <p:nvPr/>
        </p:nvSpPr>
        <p:spPr>
          <a:xfrm>
            <a:off x="6348159" y="3783115"/>
            <a:ext cx="5610546" cy="385254"/>
          </a:xfrm>
          <a:prstGeom prst="rect">
            <a:avLst/>
          </a:prstGeom>
          <a:solidFill>
            <a:srgbClr val="FFBB9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22993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사이드 바 </a:t>
            </a:r>
            <a:r>
              <a:rPr lang="en-US" altLang="ko-KR" sz="2000" b="1" dirty="0">
                <a:solidFill>
                  <a:schemeClr val="tx1"/>
                </a:solidFill>
              </a:rPr>
              <a:t>(Nav)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059357" y="3466463"/>
            <a:ext cx="449071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색상 </a:t>
            </a:r>
            <a:r>
              <a:rPr lang="en-US" altLang="ko-KR" dirty="0"/>
              <a:t>: Peach</a:t>
            </a:r>
            <a:r>
              <a:rPr lang="ko-KR" altLang="en-US" dirty="0"/>
              <a:t> </a:t>
            </a:r>
            <a:r>
              <a:rPr lang="en-US" altLang="ko-KR" dirty="0" err="1"/>
              <a:t>Puzz</a:t>
            </a:r>
            <a:r>
              <a:rPr lang="en-US" altLang="ko-KR" dirty="0"/>
              <a:t> (255, 201, 182)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문구 </a:t>
            </a:r>
            <a:r>
              <a:rPr lang="en-US" altLang="ko-KR" dirty="0"/>
              <a:t>:  </a:t>
            </a:r>
            <a:r>
              <a:rPr lang="ko-KR" altLang="en-US" dirty="0"/>
              <a:t>검정색 </a:t>
            </a:r>
            <a:r>
              <a:rPr lang="en-US" altLang="ko-KR" dirty="0"/>
              <a:t>(51, 51, 51)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글꼴 </a:t>
            </a:r>
            <a:r>
              <a:rPr lang="en-US" altLang="ko-KR" dirty="0"/>
              <a:t>: </a:t>
            </a:r>
            <a:r>
              <a:rPr lang="ko-KR" altLang="en-US" dirty="0"/>
              <a:t>나눔 고딕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글자 크기 </a:t>
            </a:r>
            <a:r>
              <a:rPr lang="en-US" altLang="ko-KR" dirty="0"/>
              <a:t>:  16px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5F1C3C7-0AE0-4A4B-AB68-2A1F27156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" b="69791"/>
          <a:stretch/>
        </p:blipFill>
        <p:spPr>
          <a:xfrm>
            <a:off x="4284269" y="1382564"/>
            <a:ext cx="2124920" cy="17007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351019-CF74-4505-A15F-4EFE9F1B0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"/>
          <a:stretch/>
        </p:blipFill>
        <p:spPr>
          <a:xfrm>
            <a:off x="754148" y="897622"/>
            <a:ext cx="1515207" cy="55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-8389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헤더 </a:t>
            </a:r>
            <a:r>
              <a:rPr lang="en-US" altLang="ko-KR" sz="2000" b="1" dirty="0">
                <a:solidFill>
                  <a:schemeClr val="tx1"/>
                </a:solidFill>
              </a:rPr>
              <a:t>(Header)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4234596" y="2712830"/>
            <a:ext cx="2565126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음원 관리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음원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재생 중인 음량 조절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업로드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F7801-C3A9-4E47-A805-C4C65C79D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8" t="3408"/>
          <a:stretch/>
        </p:blipFill>
        <p:spPr>
          <a:xfrm>
            <a:off x="461012" y="1937019"/>
            <a:ext cx="11579986" cy="4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푸터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(Footer)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스타일 가이드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98E2B-C964-457F-94B4-AE21CBA7F213}"/>
              </a:ext>
            </a:extLst>
          </p:cNvPr>
          <p:cNvSpPr txBox="1"/>
          <p:nvPr/>
        </p:nvSpPr>
        <p:spPr>
          <a:xfrm>
            <a:off x="5455418" y="2894753"/>
            <a:ext cx="147829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제작 국가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저작권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안내 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20429-1846-490B-80D5-B962682A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1735961"/>
            <a:ext cx="11014745" cy="9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D73BC-EDFC-4574-997E-28D729A0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16" y="1798838"/>
            <a:ext cx="2897171" cy="4285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A34945-0056-46F7-A078-2993E7DA67BC}"/>
              </a:ext>
            </a:extLst>
          </p:cNvPr>
          <p:cNvSpPr txBox="1"/>
          <p:nvPr/>
        </p:nvSpPr>
        <p:spPr>
          <a:xfrm>
            <a:off x="740300" y="1211136"/>
            <a:ext cx="33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홈 화면 </a:t>
            </a:r>
            <a:r>
              <a:rPr lang="ko-KR" altLang="en-US" b="1" dirty="0">
                <a:solidFill>
                  <a:schemeClr val="tx1"/>
                </a:solidFill>
              </a:rPr>
              <a:t>레이아웃 </a:t>
            </a:r>
            <a:r>
              <a:rPr lang="en-US" altLang="ko-KR" b="1" dirty="0">
                <a:solidFill>
                  <a:schemeClr val="tx1"/>
                </a:solidFill>
              </a:rPr>
              <a:t>(1920x2700)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ED79EB-510A-408C-BFA3-627500234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23" y="1798838"/>
            <a:ext cx="3061532" cy="428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D96C5-B17D-4D79-882F-2BA8C5712153}"/>
              </a:ext>
            </a:extLst>
          </p:cNvPr>
          <p:cNvSpPr txBox="1"/>
          <p:nvPr/>
        </p:nvSpPr>
        <p:spPr>
          <a:xfrm>
            <a:off x="4463838" y="1211136"/>
            <a:ext cx="358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/>
                </a:solidFill>
              </a:rPr>
              <a:t>음원 </a:t>
            </a:r>
            <a:r>
              <a:rPr lang="ko-KR" altLang="en-US" b="1" dirty="0">
                <a:solidFill>
                  <a:schemeClr val="tx1"/>
                </a:solidFill>
              </a:rPr>
              <a:t>상세 레이아웃 </a:t>
            </a:r>
            <a:r>
              <a:rPr lang="en-US" altLang="ko-KR" b="1" dirty="0">
                <a:solidFill>
                  <a:schemeClr val="tx1"/>
                </a:solidFill>
              </a:rPr>
              <a:t>(1920x2700)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A7198A-6A18-4A55-B38D-9D7C0D75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15" y="1798838"/>
            <a:ext cx="3341195" cy="347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454953-5856-4737-B1F0-C15C399AE213}"/>
              </a:ext>
            </a:extLst>
          </p:cNvPr>
          <p:cNvSpPr txBox="1"/>
          <p:nvPr/>
        </p:nvSpPr>
        <p:spPr>
          <a:xfrm>
            <a:off x="8312281" y="1219845"/>
            <a:ext cx="34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업로드 </a:t>
            </a:r>
            <a:r>
              <a:rPr lang="ko-KR" altLang="en-US" b="1" dirty="0">
                <a:solidFill>
                  <a:schemeClr val="tx1"/>
                </a:solidFill>
              </a:rPr>
              <a:t>레이아웃 </a:t>
            </a:r>
            <a:r>
              <a:rPr lang="en-US" altLang="ko-KR" b="1" dirty="0">
                <a:solidFill>
                  <a:schemeClr val="tx1"/>
                </a:solidFill>
              </a:rPr>
              <a:t>(1920x1600)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94445-50B8-4C8E-B1CF-66A1C976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" y="1242618"/>
            <a:ext cx="1322791" cy="4829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F08C65-D6F6-4811-B261-F71E9857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" y="1242618"/>
            <a:ext cx="9982899" cy="29116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683183C-0C46-4B64-82A1-01F9B1977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48" y="5383491"/>
            <a:ext cx="8665411" cy="6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272074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구현 </a:t>
            </a:r>
            <a:r>
              <a:rPr lang="en-US" altLang="ko-KR" sz="2000" b="1" dirty="0">
                <a:solidFill>
                  <a:schemeClr val="tx1"/>
                </a:solidFill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</a:rPr>
              <a:t>홈 슬라이드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F1C1B6-404C-402A-9D7C-F1EE7AF8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0"/>
            <a:ext cx="687191" cy="687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687191" y="14250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210676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359</Words>
  <Application>Microsoft Office PowerPoint</Application>
  <PresentationFormat>와이드스크린</PresentationFormat>
  <Paragraphs>97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15</cp:revision>
  <dcterms:created xsi:type="dcterms:W3CDTF">2024-09-09T01:35:52Z</dcterms:created>
  <dcterms:modified xsi:type="dcterms:W3CDTF">2024-09-09T03:40:22Z</dcterms:modified>
</cp:coreProperties>
</file>