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MinSeok6672/gamepg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215E2-D739-6F8C-B353-F7B4D6984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FA8867-19D3-BCBC-B4E5-6AC5A6EE9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2020962013 </a:t>
            </a:r>
            <a:r>
              <a:rPr lang="ko-KR" altLang="en-US" dirty="0"/>
              <a:t>서민석</a:t>
            </a:r>
            <a:endParaRPr lang="en-US" altLang="ko-KR" dirty="0"/>
          </a:p>
          <a:p>
            <a:pPr algn="ctr"/>
            <a:r>
              <a:rPr lang="en-US" altLang="ko-KR" dirty="0">
                <a:hlinkClick r:id="rId2"/>
              </a:rPr>
              <a:t>https://github.com/SeoMinSeok6672/gamepgm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94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0D92A-043B-FB2D-3066-08528C18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5" y="836139"/>
            <a:ext cx="7049914" cy="56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5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BCAA28-546C-95BF-9C93-30212BC2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28" y="2680094"/>
            <a:ext cx="8411749" cy="344853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7BB809D-CF18-EF1C-A572-3DDFDFEDBD48}"/>
              </a:ext>
            </a:extLst>
          </p:cNvPr>
          <p:cNvSpPr txBox="1">
            <a:spLocks/>
          </p:cNvSpPr>
          <p:nvPr/>
        </p:nvSpPr>
        <p:spPr>
          <a:xfrm>
            <a:off x="1402634" y="103379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/>
              <a:t>게임 예제 과제</a:t>
            </a:r>
          </a:p>
        </p:txBody>
      </p:sp>
    </p:spTree>
    <p:extLst>
      <p:ext uri="{BB962C8B-B14F-4D97-AF65-F5344CB8AC3E}">
        <p14:creationId xmlns:p14="http://schemas.microsoft.com/office/powerpoint/2010/main" val="1538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72E482-F863-9B32-342B-401932CD5AFA}"/>
              </a:ext>
            </a:extLst>
          </p:cNvPr>
          <p:cNvSpPr txBox="1">
            <a:spLocks/>
          </p:cNvSpPr>
          <p:nvPr/>
        </p:nvSpPr>
        <p:spPr>
          <a:xfrm>
            <a:off x="1672530" y="845700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/>
              <a:t>게임 예제 업그레이드 발표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8FE1D2-5A2C-4B4A-967B-8EA1C5F5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30" y="2392295"/>
            <a:ext cx="848796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E9CB0-DEDF-6D86-B6BF-46B38B20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누락된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E4206-F3B9-F0BC-A95A-B0B567E3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9</a:t>
            </a:r>
            <a:r>
              <a:rPr lang="ko-KR" altLang="en-US" sz="2400" dirty="0"/>
              <a:t>월 </a:t>
            </a:r>
            <a:r>
              <a:rPr lang="en-US" altLang="ko-KR" sz="2400" dirty="0"/>
              <a:t>12</a:t>
            </a:r>
            <a:r>
              <a:rPr lang="ko-KR" altLang="en-US" sz="2400" dirty="0"/>
              <a:t>일 수업 </a:t>
            </a:r>
            <a:r>
              <a:rPr lang="en-US" altLang="ko-KR" sz="2400" dirty="0"/>
              <a:t>pdf</a:t>
            </a:r>
            <a:r>
              <a:rPr lang="ko-KR" altLang="en-US" sz="2400" dirty="0"/>
              <a:t>에 있는 </a:t>
            </a:r>
            <a:r>
              <a:rPr lang="en-US" altLang="ko-KR" sz="2400" dirty="0"/>
              <a:t>C++ </a:t>
            </a:r>
            <a:r>
              <a:rPr lang="ko-KR" altLang="en-US" sz="2400" dirty="0"/>
              <a:t>코드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노트북 이슈로 포맷을 </a:t>
            </a:r>
            <a:r>
              <a:rPr lang="ko-KR" altLang="en-US" sz="2400" dirty="0" err="1"/>
              <a:t>진행했을때</a:t>
            </a:r>
            <a:r>
              <a:rPr lang="ko-KR" altLang="en-US" sz="2400" dirty="0"/>
              <a:t> 백업파일이 날아간 것으로 추정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하지만 이것도 체크 못했기 때문에 저의 </a:t>
            </a:r>
            <a:r>
              <a:rPr lang="ko-KR" altLang="en-US" sz="2400" b="1" dirty="0">
                <a:solidFill>
                  <a:srgbClr val="FF0000"/>
                </a:solidFill>
              </a:rPr>
              <a:t>과실</a:t>
            </a:r>
            <a:r>
              <a:rPr lang="ko-KR" altLang="en-US" sz="2400" dirty="0">
                <a:solidFill>
                  <a:schemeClr val="tx1"/>
                </a:solidFill>
              </a:rPr>
              <a:t>입니다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7B54E-9976-A54E-C640-C2BFDAA3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최종 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59201-5AF8-6BFA-3E07-5969F7ED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800" dirty="0"/>
              <a:t>9</a:t>
            </a:r>
            <a:r>
              <a:rPr lang="ko-KR" altLang="en-US" sz="2800" dirty="0"/>
              <a:t>월 </a:t>
            </a:r>
            <a:r>
              <a:rPr lang="en-US" altLang="ko-KR" sz="2800" dirty="0"/>
              <a:t>12</a:t>
            </a:r>
            <a:r>
              <a:rPr lang="ko-KR" altLang="en-US" sz="2800" dirty="0"/>
              <a:t>일 </a:t>
            </a:r>
            <a:r>
              <a:rPr lang="ko-KR" altLang="en-US" sz="2800" dirty="0">
                <a:solidFill>
                  <a:srgbClr val="FF0000"/>
                </a:solidFill>
              </a:rPr>
              <a:t>누락</a:t>
            </a:r>
            <a:r>
              <a:rPr lang="ko-KR" altLang="en-US" sz="2800" dirty="0">
                <a:solidFill>
                  <a:schemeClr val="tx1"/>
                </a:solidFill>
              </a:rPr>
              <a:t>된 과제 때문에 </a:t>
            </a:r>
            <a:r>
              <a:rPr lang="en-US" altLang="ko-KR" sz="2800" dirty="0">
                <a:solidFill>
                  <a:schemeClr val="tx1"/>
                </a:solidFill>
              </a:rPr>
              <a:t>-8</a:t>
            </a:r>
            <a:r>
              <a:rPr lang="ko-KR" altLang="en-US" sz="2800" dirty="0">
                <a:solidFill>
                  <a:schemeClr val="tx1"/>
                </a:solidFill>
              </a:rPr>
              <a:t>점을 감점했습니다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2800" dirty="0">
                <a:solidFill>
                  <a:schemeClr val="tx1"/>
                </a:solidFill>
              </a:rPr>
              <a:t>22</a:t>
            </a:r>
            <a:r>
              <a:rPr lang="ko-KR" altLang="en-US" sz="2800" dirty="0">
                <a:solidFill>
                  <a:schemeClr val="tx1"/>
                </a:solidFill>
              </a:rPr>
              <a:t>점 </a:t>
            </a:r>
            <a:r>
              <a:rPr lang="en-US" altLang="ko-KR" sz="2800" dirty="0">
                <a:solidFill>
                  <a:schemeClr val="tx1"/>
                </a:solidFill>
              </a:rPr>
              <a:t>/ 30</a:t>
            </a:r>
            <a:r>
              <a:rPr lang="ko-KR" altLang="en-US" sz="2800" dirty="0">
                <a:solidFill>
                  <a:schemeClr val="tx1"/>
                </a:solidFill>
              </a:rPr>
              <a:t>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나머지 과제 및 발표자료는 제출 완료 </a:t>
            </a:r>
            <a:r>
              <a:rPr lang="ko-KR" altLang="en-US" sz="2800" dirty="0" err="1">
                <a:solidFill>
                  <a:schemeClr val="tx1"/>
                </a:solidFill>
              </a:rPr>
              <a:t>한것으로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인지하고 있습니다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588953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78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패싯</vt:lpstr>
      <vt:lpstr>깃허브 정리</vt:lpstr>
      <vt:lpstr>PowerPoint 프레젠테이션</vt:lpstr>
      <vt:lpstr>PowerPoint 프레젠테이션</vt:lpstr>
      <vt:lpstr>PowerPoint 프레젠테이션</vt:lpstr>
      <vt:lpstr>누락된 파일</vt:lpstr>
      <vt:lpstr>최종 점수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깃허브 정리</dc:title>
  <dc:creator>민석 서</dc:creator>
  <cp:lastModifiedBy>민석 서</cp:lastModifiedBy>
  <cp:revision>1</cp:revision>
  <dcterms:created xsi:type="dcterms:W3CDTF">2024-12-11T14:52:27Z</dcterms:created>
  <dcterms:modified xsi:type="dcterms:W3CDTF">2024-12-11T15:04:03Z</dcterms:modified>
</cp:coreProperties>
</file>