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4" r:id="rId7"/>
    <p:sldId id="260" r:id="rId8"/>
    <p:sldId id="261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tpserver.ksecole.kr/files/Unity/1121/%EA%B2%8C%EC%9E%84%ED%94%84%EB%A1%9C%EA%B7%B8%EB%9E%98%EB%B0%8D03(C%23Script%EC%9E%85%EB%AC%B801)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agreebut.tistory.com/19" TargetMode="External"/><Relationship Id="rId2" Type="http://schemas.openxmlformats.org/officeDocument/2006/relationships/hyperlink" Target="https://ftpserver.ksecole.kr/files/Unity/1121/%EA%B2%8C%EC%9E%84%ED%94%84%EB%A1%9C%EA%B7%B8%EB%9E%98%EB%B0%8D03(C%23Script%EC%9E%85%EB%AC%B801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Tc1dakebow&amp;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4DEF-71E7-46E0-90BC-A1F6BE899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게임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7AEB15-855F-4919-BF7A-E092A5FF4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2020962013 </a:t>
            </a:r>
            <a:r>
              <a:rPr lang="ko-KR" altLang="en-US" dirty="0"/>
              <a:t>서민석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2E53-0988-4912-9F2E-1AA1C4A2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기존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BDF1-A1BA-4B64-AE41-DAA0AD98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21</a:t>
            </a:r>
            <a:r>
              <a:rPr lang="ko-KR" altLang="en-US" sz="2400" dirty="0"/>
              <a:t>일 수업 공으로 장애물 피해 </a:t>
            </a:r>
            <a:r>
              <a:rPr lang="ko-KR" altLang="en-US" sz="2400" dirty="0" err="1"/>
              <a:t>코인먹기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수업 당시 코드는 사용 </a:t>
            </a:r>
            <a:r>
              <a:rPr lang="en-US" altLang="ko-KR" sz="2400" dirty="0"/>
              <a:t>X</a:t>
            </a:r>
          </a:p>
          <a:p>
            <a:pPr marL="0" indent="0">
              <a:buNone/>
            </a:pPr>
            <a:r>
              <a:rPr lang="ko-KR" altLang="en-US" sz="2400" dirty="0"/>
              <a:t>새롭게 제작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https://ftpserver.ksecole.kr/files/Unity/1121/%EA%B2%8C%EC%9E%84%ED%94%84%EB%A1%9C%EA%B7%B8%EB%9E%98%EB%B0%8D03(C%23Script%EC%9E%85%EB%AC%B801).pdf</a:t>
            </a:r>
            <a:r>
              <a:rPr lang="en-US" altLang="ko-KR" sz="2400" dirty="0"/>
              <a:t> </a:t>
            </a:r>
            <a:r>
              <a:rPr lang="ko-KR" altLang="en-US" sz="2400" dirty="0"/>
              <a:t>수업 </a:t>
            </a:r>
            <a:r>
              <a:rPr lang="en-US" altLang="ko-KR" sz="2400"/>
              <a:t>PDF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3302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FB40C-7F74-9FEB-E028-63B035A5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DDAE4-C79E-6CDA-E6CF-6AE71D70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1509861"/>
            <a:ext cx="5210765" cy="4718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226B66-36C4-5140-1018-A91B5F0E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91" y="1509861"/>
            <a:ext cx="623021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FB40C-7F74-9FEB-E028-63B035A5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스크립트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E37FE-97EB-7AD9-8113-0C7C7E41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6" y="1567377"/>
            <a:ext cx="6125430" cy="4315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23505D-E473-801A-3C64-CB961A44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9" y="1440964"/>
            <a:ext cx="628737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6FEA-3D31-4692-833C-0B46A2E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업그레이드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E30AF-20FA-44BE-83AC-5E353712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4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– </a:t>
            </a:r>
            <a:r>
              <a:rPr lang="ko-KR" altLang="en-US" dirty="0"/>
              <a:t>코인을 먹으면 점수가 오를 때 소리가 </a:t>
            </a:r>
            <a:r>
              <a:rPr lang="ko-KR" altLang="en-US" dirty="0" err="1"/>
              <a:t>나지않아</a:t>
            </a:r>
            <a:r>
              <a:rPr lang="ko-KR" altLang="en-US" dirty="0"/>
              <a:t> 확인이 잘 안됨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업그레이드 </a:t>
            </a:r>
            <a:r>
              <a:rPr lang="en-US" altLang="ko-KR" dirty="0"/>
              <a:t>– </a:t>
            </a:r>
            <a:r>
              <a:rPr lang="ko-KR" altLang="en-US" dirty="0"/>
              <a:t>코인을 먹어 점수가 오를 때 마다 소리가 나게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– </a:t>
            </a:r>
            <a:r>
              <a:rPr lang="ko-KR" altLang="en-US" dirty="0"/>
              <a:t>점프가 무한으로 가능함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업그레이드 </a:t>
            </a:r>
            <a:r>
              <a:rPr lang="en-US" altLang="ko-KR" dirty="0"/>
              <a:t>– </a:t>
            </a:r>
            <a:r>
              <a:rPr lang="ko-KR" altLang="en-US" dirty="0"/>
              <a:t>지면에 닿으면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점프가 초기화</a:t>
            </a:r>
            <a:r>
              <a:rPr lang="en-US" altLang="ko-KR" dirty="0"/>
              <a:t>, Player </a:t>
            </a:r>
            <a:r>
              <a:rPr lang="ko-KR" altLang="en-US" dirty="0"/>
              <a:t>탭에서 점프높이를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조절 할 수 있어 난이도 조절 가능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CF6D75-FBBD-A6C9-27B0-3A9882E5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666" y="604730"/>
            <a:ext cx="2281765" cy="31245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5889D2-5B3F-3B2D-15DB-4C950BDF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29" y="2414604"/>
            <a:ext cx="4029637" cy="1314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634FCD-CEBC-6E9A-3839-D7EEE476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029" y="3729237"/>
            <a:ext cx="6144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6FEA-3D31-4692-833C-0B46A2E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업그레이드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E30AF-20FA-44BE-83AC-5E353712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4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스테이지를 </a:t>
            </a:r>
            <a:r>
              <a:rPr lang="en-US" altLang="ko-KR" dirty="0"/>
              <a:t>2</a:t>
            </a:r>
            <a:r>
              <a:rPr lang="ko-KR" altLang="en-US" dirty="0"/>
              <a:t>단계로 만들어서 플레이타임 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스테이지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클리어시</a:t>
            </a:r>
            <a:r>
              <a:rPr lang="ko-KR" altLang="en-US" dirty="0"/>
              <a:t> 스테이지</a:t>
            </a:r>
            <a:r>
              <a:rPr lang="en-US" altLang="ko-KR" dirty="0"/>
              <a:t>2 </a:t>
            </a:r>
            <a:r>
              <a:rPr lang="ko-KR" altLang="en-US" dirty="0"/>
              <a:t>진행가능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스테이지</a:t>
            </a:r>
            <a:r>
              <a:rPr lang="en-US" altLang="ko-KR" dirty="0"/>
              <a:t>1 </a:t>
            </a:r>
            <a:r>
              <a:rPr lang="ko-KR" altLang="en-US" dirty="0"/>
              <a:t>클리어 조건 미달성후 도착점 </a:t>
            </a:r>
            <a:r>
              <a:rPr lang="ko-KR" altLang="en-US" dirty="0" err="1"/>
              <a:t>도착시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스테이지</a:t>
            </a:r>
            <a:r>
              <a:rPr lang="en-US" altLang="ko-KR" dirty="0"/>
              <a:t>1</a:t>
            </a:r>
            <a:r>
              <a:rPr lang="ko-KR" altLang="en-US" dirty="0"/>
              <a:t>을 다시 시작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옆으로 떨어질 경우 </a:t>
            </a:r>
            <a:r>
              <a:rPr lang="en-US" altLang="ko-KR" dirty="0" err="1"/>
              <a:t>GameOver</a:t>
            </a:r>
            <a:r>
              <a:rPr lang="en-US" altLang="ko-KR" dirty="0"/>
              <a:t> </a:t>
            </a:r>
            <a:r>
              <a:rPr lang="ko-KR" altLang="en-US" dirty="0"/>
              <a:t>문구와 함께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 err="1"/>
              <a:t>초후</a:t>
            </a:r>
            <a:r>
              <a:rPr lang="ko-KR" altLang="en-US" dirty="0"/>
              <a:t> 스테이지</a:t>
            </a:r>
            <a:r>
              <a:rPr lang="en-US" altLang="ko-KR" dirty="0"/>
              <a:t>1</a:t>
            </a:r>
            <a:r>
              <a:rPr lang="ko-KR" altLang="en-US" dirty="0"/>
              <a:t>로 다시 시작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AD43F3-5EC8-3858-13BE-04BA51B2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315" y="1450483"/>
            <a:ext cx="5410955" cy="3839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6C2D7F-7717-6BC9-5303-C1599AE6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952" y="1290898"/>
            <a:ext cx="1562318" cy="1019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8FCA6-4F8F-B28A-B4C4-4B3BA6DFB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25" y="5289594"/>
            <a:ext cx="611590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09033-890C-48A8-953E-7B9DC45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B54C7-2072-4045-AB05-2F44887B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https://ftpserver.ksecole.kr/files/Unity/1121/%EA%B2%8C%EC%9E%84%ED%94%84%EB%A1%9C%EA%B7%B8%EB%9E%98%EB%B0%8D03(C%23Script%EC%9E%85%EB%AC%B801).pdf</a:t>
            </a:r>
            <a:r>
              <a:rPr lang="en-US" altLang="ko-KR" dirty="0"/>
              <a:t> </a:t>
            </a:r>
            <a:r>
              <a:rPr lang="ko-KR" altLang="en-US" dirty="0"/>
              <a:t>수업 </a:t>
            </a:r>
            <a:r>
              <a:rPr lang="en-US" altLang="ko-KR" dirty="0"/>
              <a:t>PDF</a:t>
            </a:r>
          </a:p>
          <a:p>
            <a:pPr marL="0" indent="0">
              <a:buNone/>
            </a:pPr>
            <a:r>
              <a:rPr lang="en-US" altLang="ko-KR" dirty="0"/>
              <a:t>3D</a:t>
            </a:r>
            <a:r>
              <a:rPr lang="ko-KR" altLang="en-US" dirty="0"/>
              <a:t>게임 기초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https://iagreebut.tistory.com/19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https://www.youtube.com/watch?v=pTc1dakebow&amp;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유튜브 </a:t>
            </a:r>
            <a:r>
              <a:rPr lang="ko-KR" altLang="en-US" dirty="0" err="1"/>
              <a:t>골드메탈</a:t>
            </a:r>
            <a:r>
              <a:rPr lang="ko-KR" altLang="en-US" dirty="0"/>
              <a:t> 유니티 입문 강좌</a:t>
            </a:r>
          </a:p>
        </p:txBody>
      </p:sp>
    </p:spTree>
    <p:extLst>
      <p:ext uri="{BB962C8B-B14F-4D97-AF65-F5344CB8AC3E}">
        <p14:creationId xmlns:p14="http://schemas.microsoft.com/office/powerpoint/2010/main" val="286931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DFE6-A1B6-4DE4-8365-6BB0CF3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점수 </a:t>
            </a:r>
            <a:r>
              <a:rPr lang="en-US" altLang="ko-KR" dirty="0"/>
              <a:t>: 28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C935B-2B7C-40A3-A494-1F133733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수업에서 배웠던 아이디어를 토대로 새로운 게임을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기존 스크립트 및 코드를 업그레이드 하기 보다는 아이디어를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업그레이드 하는 방향으로 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수업때</a:t>
            </a:r>
            <a:r>
              <a:rPr lang="ko-KR" altLang="en-US" dirty="0"/>
              <a:t> 배웠던 아이디어를 이용해서 새롭게 </a:t>
            </a:r>
            <a:r>
              <a:rPr lang="ko-KR" altLang="en-US" dirty="0" err="1"/>
              <a:t>만든거라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만들고나서 생각보다 게임이 단순해서 </a:t>
            </a:r>
            <a:r>
              <a:rPr lang="en-US" altLang="ko-KR" dirty="0"/>
              <a:t>-1</a:t>
            </a:r>
            <a:r>
              <a:rPr lang="ko-KR" altLang="en-US" dirty="0"/>
              <a:t>점 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14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834B-D55B-25CA-FEFD-ACED1F5B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62011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327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패싯</vt:lpstr>
      <vt:lpstr>유니티 게임 프로젝트</vt:lpstr>
      <vt:lpstr>기존 소스</vt:lpstr>
      <vt:lpstr>게임 스크립트</vt:lpstr>
      <vt:lpstr>게임 스크립트</vt:lpstr>
      <vt:lpstr>업그레이드</vt:lpstr>
      <vt:lpstr>업그레이드</vt:lpstr>
      <vt:lpstr>레퍼런스</vt:lpstr>
      <vt:lpstr>점수 : 28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게임 프로젝트</dc:title>
  <dc:creator>민석 서</dc:creator>
  <cp:lastModifiedBy>민석 서</cp:lastModifiedBy>
  <cp:revision>5</cp:revision>
  <dcterms:created xsi:type="dcterms:W3CDTF">2024-12-11T09:41:56Z</dcterms:created>
  <dcterms:modified xsi:type="dcterms:W3CDTF">2024-12-11T14:51:44Z</dcterms:modified>
</cp:coreProperties>
</file>