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257" r:id="rId2"/>
    <p:sldId id="267" r:id="rId3"/>
    <p:sldId id="258" r:id="rId4"/>
    <p:sldId id="268" r:id="rId5"/>
    <p:sldId id="269" r:id="rId6"/>
    <p:sldId id="270" r:id="rId7"/>
    <p:sldId id="271" r:id="rId8"/>
    <p:sldId id="261" r:id="rId9"/>
    <p:sldId id="259" r:id="rId10"/>
    <p:sldId id="260" r:id="rId11"/>
    <p:sldId id="262" r:id="rId12"/>
    <p:sldId id="272" r:id="rId13"/>
    <p:sldId id="265" r:id="rId14"/>
    <p:sldId id="263" r:id="rId15"/>
    <p:sldId id="264" r:id="rId16"/>
  </p:sldIdLst>
  <p:sldSz cx="12192000" cy="6858000"/>
  <p:notesSz cx="6858000" cy="9144000"/>
  <p:embeddedFontLst>
    <p:embeddedFont>
      <p:font typeface="Trebuchet MS" panose="020B0603020202020204" pitchFamily="34" charset="0"/>
      <p:regular r:id="rId17"/>
      <p:bold r:id="rId18"/>
      <p:italic r:id="rId19"/>
      <p:boldItalic r:id="rId20"/>
    </p:embeddedFont>
    <p:embeddedFont>
      <p:font typeface="Wingdings 3" panose="05040102010807070707" pitchFamily="18" charset="2"/>
      <p:regular r:id="rId21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F82BA85-0C03-432C-875C-2EC382DDAB1E}" v="32" dt="2024-12-10T00:29:54.9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75" d="100"/>
          <a:sy n="75" d="100"/>
        </p:scale>
        <p:origin x="72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민석 서" userId="bbf6ec6704b34bb1" providerId="LiveId" clId="{1F82BA85-0C03-432C-875C-2EC382DDAB1E}"/>
    <pc:docChg chg="custSel addSld delSld modSld sldOrd">
      <pc:chgData name="민석 서" userId="bbf6ec6704b34bb1" providerId="LiveId" clId="{1F82BA85-0C03-432C-875C-2EC382DDAB1E}" dt="2024-12-10T00:32:40.186" v="721" actId="1076"/>
      <pc:docMkLst>
        <pc:docMk/>
      </pc:docMkLst>
      <pc:sldChg chg="addSp modSp mod">
        <pc:chgData name="민석 서" userId="bbf6ec6704b34bb1" providerId="LiveId" clId="{1F82BA85-0C03-432C-875C-2EC382DDAB1E}" dt="2024-12-10T00:24:11.753" v="554" actId="1076"/>
        <pc:sldMkLst>
          <pc:docMk/>
          <pc:sldMk cId="2468380029" sldId="258"/>
        </pc:sldMkLst>
        <pc:spChg chg="mod">
          <ac:chgData name="민석 서" userId="bbf6ec6704b34bb1" providerId="LiveId" clId="{1F82BA85-0C03-432C-875C-2EC382DDAB1E}" dt="2024-12-10T00:20:52.690" v="489" actId="20577"/>
          <ac:spMkLst>
            <pc:docMk/>
            <pc:sldMk cId="2468380029" sldId="258"/>
            <ac:spMk id="3" creationId="{54812884-DDC4-D44B-E9FE-2928C8D4A0EC}"/>
          </ac:spMkLst>
        </pc:spChg>
        <pc:picChg chg="add mod">
          <ac:chgData name="민석 서" userId="bbf6ec6704b34bb1" providerId="LiveId" clId="{1F82BA85-0C03-432C-875C-2EC382DDAB1E}" dt="2024-12-10T00:24:11.753" v="554" actId="1076"/>
          <ac:picMkLst>
            <pc:docMk/>
            <pc:sldMk cId="2468380029" sldId="258"/>
            <ac:picMk id="1026" creationId="{C0A981A8-1343-DF98-2AD4-429C38676B6C}"/>
          </ac:picMkLst>
        </pc:picChg>
      </pc:sldChg>
      <pc:sldChg chg="ord">
        <pc:chgData name="민석 서" userId="bbf6ec6704b34bb1" providerId="LiveId" clId="{1F82BA85-0C03-432C-875C-2EC382DDAB1E}" dt="2024-12-10T00:23:12.350" v="548"/>
        <pc:sldMkLst>
          <pc:docMk/>
          <pc:sldMk cId="3963144012" sldId="259"/>
        </pc:sldMkLst>
      </pc:sldChg>
      <pc:sldChg chg="ord">
        <pc:chgData name="민석 서" userId="bbf6ec6704b34bb1" providerId="LiveId" clId="{1F82BA85-0C03-432C-875C-2EC382DDAB1E}" dt="2024-12-10T00:23:13.604" v="550"/>
        <pc:sldMkLst>
          <pc:docMk/>
          <pc:sldMk cId="2553071938" sldId="260"/>
        </pc:sldMkLst>
      </pc:sldChg>
      <pc:sldChg chg="modSp mod">
        <pc:chgData name="민석 서" userId="bbf6ec6704b34bb1" providerId="LiveId" clId="{1F82BA85-0C03-432C-875C-2EC382DDAB1E}" dt="2024-12-10T00:31:07.675" v="691" actId="20577"/>
        <pc:sldMkLst>
          <pc:docMk/>
          <pc:sldMk cId="1516916366" sldId="262"/>
        </pc:sldMkLst>
        <pc:spChg chg="mod">
          <ac:chgData name="민석 서" userId="bbf6ec6704b34bb1" providerId="LiveId" clId="{1F82BA85-0C03-432C-875C-2EC382DDAB1E}" dt="2024-12-10T00:31:07.675" v="691" actId="20577"/>
          <ac:spMkLst>
            <pc:docMk/>
            <pc:sldMk cId="1516916366" sldId="262"/>
            <ac:spMk id="4" creationId="{FD2992C8-9CDB-98BD-90A3-D03B7E49317A}"/>
          </ac:spMkLst>
        </pc:spChg>
      </pc:sldChg>
      <pc:sldChg chg="modSp mod">
        <pc:chgData name="민석 서" userId="bbf6ec6704b34bb1" providerId="LiveId" clId="{1F82BA85-0C03-432C-875C-2EC382DDAB1E}" dt="2024-12-10T00:29:47.934" v="683"/>
        <pc:sldMkLst>
          <pc:docMk/>
          <pc:sldMk cId="36734739" sldId="263"/>
        </pc:sldMkLst>
        <pc:spChg chg="mod">
          <ac:chgData name="민석 서" userId="bbf6ec6704b34bb1" providerId="LiveId" clId="{1F82BA85-0C03-432C-875C-2EC382DDAB1E}" dt="2024-12-10T00:29:47.934" v="683"/>
          <ac:spMkLst>
            <pc:docMk/>
            <pc:sldMk cId="36734739" sldId="263"/>
            <ac:spMk id="3" creationId="{7D91D9F5-4599-1159-C635-97E4AD26F336}"/>
          </ac:spMkLst>
        </pc:spChg>
      </pc:sldChg>
      <pc:sldChg chg="modSp new mod">
        <pc:chgData name="민석 서" userId="bbf6ec6704b34bb1" providerId="LiveId" clId="{1F82BA85-0C03-432C-875C-2EC382DDAB1E}" dt="2024-12-10T00:31:12.832" v="692" actId="207"/>
        <pc:sldMkLst>
          <pc:docMk/>
          <pc:sldMk cId="2871464294" sldId="265"/>
        </pc:sldMkLst>
        <pc:spChg chg="mod">
          <ac:chgData name="민석 서" userId="bbf6ec6704b34bb1" providerId="LiveId" clId="{1F82BA85-0C03-432C-875C-2EC382DDAB1E}" dt="2024-12-10T00:31:12.832" v="692" actId="207"/>
          <ac:spMkLst>
            <pc:docMk/>
            <pc:sldMk cId="2871464294" sldId="265"/>
            <ac:spMk id="2" creationId="{B3B12634-8C72-0613-798E-EC17BDA3BAAF}"/>
          </ac:spMkLst>
        </pc:spChg>
        <pc:spChg chg="mod">
          <ac:chgData name="민석 서" userId="bbf6ec6704b34bb1" providerId="LiveId" clId="{1F82BA85-0C03-432C-875C-2EC382DDAB1E}" dt="2024-12-10T00:20:16.189" v="486" actId="20577"/>
          <ac:spMkLst>
            <pc:docMk/>
            <pc:sldMk cId="2871464294" sldId="265"/>
            <ac:spMk id="3" creationId="{026AD3F7-B001-441E-C10E-0D39982E1C80}"/>
          </ac:spMkLst>
        </pc:spChg>
      </pc:sldChg>
      <pc:sldChg chg="new del">
        <pc:chgData name="민석 서" userId="bbf6ec6704b34bb1" providerId="LiveId" clId="{1F82BA85-0C03-432C-875C-2EC382DDAB1E}" dt="2024-12-10T00:21:40.779" v="492" actId="47"/>
        <pc:sldMkLst>
          <pc:docMk/>
          <pc:sldMk cId="4159163935" sldId="266"/>
        </pc:sldMkLst>
      </pc:sldChg>
      <pc:sldChg chg="modSp add mod">
        <pc:chgData name="민석 서" userId="bbf6ec6704b34bb1" providerId="LiveId" clId="{1F82BA85-0C03-432C-875C-2EC382DDAB1E}" dt="2024-12-10T00:22:07.377" v="544"/>
        <pc:sldMkLst>
          <pc:docMk/>
          <pc:sldMk cId="444653849" sldId="267"/>
        </pc:sldMkLst>
        <pc:spChg chg="mod">
          <ac:chgData name="민석 서" userId="bbf6ec6704b34bb1" providerId="LiveId" clId="{1F82BA85-0C03-432C-875C-2EC382DDAB1E}" dt="2024-12-10T00:22:07.377" v="544"/>
          <ac:spMkLst>
            <pc:docMk/>
            <pc:sldMk cId="444653849" sldId="267"/>
            <ac:spMk id="3" creationId="{5D6DFD81-71A8-91EC-3A98-27D510597AF2}"/>
          </ac:spMkLst>
        </pc:spChg>
      </pc:sldChg>
      <pc:sldChg chg="addSp modSp new mod">
        <pc:chgData name="민석 서" userId="bbf6ec6704b34bb1" providerId="LiveId" clId="{1F82BA85-0C03-432C-875C-2EC382DDAB1E}" dt="2024-12-10T00:25:30.574" v="581" actId="1076"/>
        <pc:sldMkLst>
          <pc:docMk/>
          <pc:sldMk cId="3903991374" sldId="268"/>
        </pc:sldMkLst>
        <pc:spChg chg="mod">
          <ac:chgData name="민석 서" userId="bbf6ec6704b34bb1" providerId="LiveId" clId="{1F82BA85-0C03-432C-875C-2EC382DDAB1E}" dt="2024-12-10T00:24:27.708" v="578" actId="20577"/>
          <ac:spMkLst>
            <pc:docMk/>
            <pc:sldMk cId="3903991374" sldId="268"/>
            <ac:spMk id="2" creationId="{FF0B86C3-A5B1-CFE4-154A-32F03A88B74B}"/>
          </ac:spMkLst>
        </pc:spChg>
        <pc:spChg chg="mod">
          <ac:chgData name="민석 서" userId="bbf6ec6704b34bb1" providerId="LiveId" clId="{1F82BA85-0C03-432C-875C-2EC382DDAB1E}" dt="2024-12-10T00:24:28.174" v="579"/>
          <ac:spMkLst>
            <pc:docMk/>
            <pc:sldMk cId="3903991374" sldId="268"/>
            <ac:spMk id="3" creationId="{E1F31B39-DB53-DFFC-1088-F57342BD4295}"/>
          </ac:spMkLst>
        </pc:spChg>
        <pc:picChg chg="add mod">
          <ac:chgData name="민석 서" userId="bbf6ec6704b34bb1" providerId="LiveId" clId="{1F82BA85-0C03-432C-875C-2EC382DDAB1E}" dt="2024-12-10T00:25:30.574" v="581" actId="1076"/>
          <ac:picMkLst>
            <pc:docMk/>
            <pc:sldMk cId="3903991374" sldId="268"/>
            <ac:picMk id="5" creationId="{E03FFE83-9F67-13DD-1F2A-5BFA409382D3}"/>
          </ac:picMkLst>
        </pc:picChg>
      </pc:sldChg>
      <pc:sldChg chg="addSp modSp new mod">
        <pc:chgData name="민석 서" userId="bbf6ec6704b34bb1" providerId="LiveId" clId="{1F82BA85-0C03-432C-875C-2EC382DDAB1E}" dt="2024-12-10T00:26:55.268" v="611" actId="1076"/>
        <pc:sldMkLst>
          <pc:docMk/>
          <pc:sldMk cId="2278916737" sldId="269"/>
        </pc:sldMkLst>
        <pc:spChg chg="mod">
          <ac:chgData name="민석 서" userId="bbf6ec6704b34bb1" providerId="LiveId" clId="{1F82BA85-0C03-432C-875C-2EC382DDAB1E}" dt="2024-12-10T00:25:42.304" v="597" actId="20577"/>
          <ac:spMkLst>
            <pc:docMk/>
            <pc:sldMk cId="2278916737" sldId="269"/>
            <ac:spMk id="2" creationId="{54B39EB3-1491-BBF1-01DC-F2D5C076E985}"/>
          </ac:spMkLst>
        </pc:spChg>
        <pc:spChg chg="mod">
          <ac:chgData name="민석 서" userId="bbf6ec6704b34bb1" providerId="LiveId" clId="{1F82BA85-0C03-432C-875C-2EC382DDAB1E}" dt="2024-12-10T00:25:46.619" v="598"/>
          <ac:spMkLst>
            <pc:docMk/>
            <pc:sldMk cId="2278916737" sldId="269"/>
            <ac:spMk id="3" creationId="{BF8C85DC-B9B0-A41C-C40B-9C563E43B065}"/>
          </ac:spMkLst>
        </pc:spChg>
        <pc:spChg chg="add">
          <ac:chgData name="민석 서" userId="bbf6ec6704b34bb1" providerId="LiveId" clId="{1F82BA85-0C03-432C-875C-2EC382DDAB1E}" dt="2024-12-10T00:26:41.949" v="607"/>
          <ac:spMkLst>
            <pc:docMk/>
            <pc:sldMk cId="2278916737" sldId="269"/>
            <ac:spMk id="4" creationId="{C19BB1D1-E307-EE89-46B3-85FA39742D5B}"/>
          </ac:spMkLst>
        </pc:spChg>
        <pc:spChg chg="add mod">
          <ac:chgData name="민석 서" userId="bbf6ec6704b34bb1" providerId="LiveId" clId="{1F82BA85-0C03-432C-875C-2EC382DDAB1E}" dt="2024-12-10T00:26:44.495" v="608"/>
          <ac:spMkLst>
            <pc:docMk/>
            <pc:sldMk cId="2278916737" sldId="269"/>
            <ac:spMk id="5" creationId="{C43F867A-BE33-B8D9-B3C7-1A0F12042D78}"/>
          </ac:spMkLst>
        </pc:spChg>
        <pc:picChg chg="add mod">
          <ac:chgData name="민석 서" userId="bbf6ec6704b34bb1" providerId="LiveId" clId="{1F82BA85-0C03-432C-875C-2EC382DDAB1E}" dt="2024-12-10T00:26:20.509" v="606" actId="1076"/>
          <ac:picMkLst>
            <pc:docMk/>
            <pc:sldMk cId="2278916737" sldId="269"/>
            <ac:picMk id="2050" creationId="{F023BAF6-A454-C19B-D545-5EFD9BAD548C}"/>
          </ac:picMkLst>
        </pc:picChg>
        <pc:picChg chg="add mod">
          <ac:chgData name="민석 서" userId="bbf6ec6704b34bb1" providerId="LiveId" clId="{1F82BA85-0C03-432C-875C-2EC382DDAB1E}" dt="2024-12-10T00:26:55.268" v="611" actId="1076"/>
          <ac:picMkLst>
            <pc:docMk/>
            <pc:sldMk cId="2278916737" sldId="269"/>
            <ac:picMk id="2056" creationId="{776B1722-2125-01B3-A34A-73FB81B9B9B7}"/>
          </ac:picMkLst>
        </pc:picChg>
      </pc:sldChg>
      <pc:sldChg chg="addSp modSp new mod">
        <pc:chgData name="민석 서" userId="bbf6ec6704b34bb1" providerId="LiveId" clId="{1F82BA85-0C03-432C-875C-2EC382DDAB1E}" dt="2024-12-10T00:27:55.558" v="632" actId="1076"/>
        <pc:sldMkLst>
          <pc:docMk/>
          <pc:sldMk cId="2589570490" sldId="270"/>
        </pc:sldMkLst>
        <pc:spChg chg="mod">
          <ac:chgData name="민석 서" userId="bbf6ec6704b34bb1" providerId="LiveId" clId="{1F82BA85-0C03-432C-875C-2EC382DDAB1E}" dt="2024-12-10T00:27:12.581" v="628" actId="20577"/>
          <ac:spMkLst>
            <pc:docMk/>
            <pc:sldMk cId="2589570490" sldId="270"/>
            <ac:spMk id="2" creationId="{6594C884-B557-5558-ED98-7D22B84906CA}"/>
          </ac:spMkLst>
        </pc:spChg>
        <pc:spChg chg="mod">
          <ac:chgData name="민석 서" userId="bbf6ec6704b34bb1" providerId="LiveId" clId="{1F82BA85-0C03-432C-875C-2EC382DDAB1E}" dt="2024-12-10T00:27:16.916" v="629"/>
          <ac:spMkLst>
            <pc:docMk/>
            <pc:sldMk cId="2589570490" sldId="270"/>
            <ac:spMk id="3" creationId="{FDD400F3-3691-FB32-38F7-0330BFC885C1}"/>
          </ac:spMkLst>
        </pc:spChg>
        <pc:picChg chg="add mod">
          <ac:chgData name="민석 서" userId="bbf6ec6704b34bb1" providerId="LiveId" clId="{1F82BA85-0C03-432C-875C-2EC382DDAB1E}" dt="2024-12-10T00:27:55.558" v="632" actId="1076"/>
          <ac:picMkLst>
            <pc:docMk/>
            <pc:sldMk cId="2589570490" sldId="270"/>
            <ac:picMk id="3074" creationId="{F2E62A3F-51A4-8C2F-A62E-6AD64FFE92EC}"/>
          </ac:picMkLst>
        </pc:picChg>
      </pc:sldChg>
      <pc:sldChg chg="addSp modSp new mod">
        <pc:chgData name="민석 서" userId="bbf6ec6704b34bb1" providerId="LiveId" clId="{1F82BA85-0C03-432C-875C-2EC382DDAB1E}" dt="2024-12-10T00:28:39.453" v="668" actId="1076"/>
        <pc:sldMkLst>
          <pc:docMk/>
          <pc:sldMk cId="1115892291" sldId="271"/>
        </pc:sldMkLst>
        <pc:spChg chg="mod">
          <ac:chgData name="민석 서" userId="bbf6ec6704b34bb1" providerId="LiveId" clId="{1F82BA85-0C03-432C-875C-2EC382DDAB1E}" dt="2024-12-10T00:28:06.881" v="664" actId="20577"/>
          <ac:spMkLst>
            <pc:docMk/>
            <pc:sldMk cId="1115892291" sldId="271"/>
            <ac:spMk id="2" creationId="{314C18A8-408C-69D0-29D7-B2DE0F7920DD}"/>
          </ac:spMkLst>
        </pc:spChg>
        <pc:spChg chg="mod">
          <ac:chgData name="민석 서" userId="bbf6ec6704b34bb1" providerId="LiveId" clId="{1F82BA85-0C03-432C-875C-2EC382DDAB1E}" dt="2024-12-10T00:28:17.728" v="665"/>
          <ac:spMkLst>
            <pc:docMk/>
            <pc:sldMk cId="1115892291" sldId="271"/>
            <ac:spMk id="3" creationId="{28B47446-D5A3-C426-C8B0-6D24634E0096}"/>
          </ac:spMkLst>
        </pc:spChg>
        <pc:picChg chg="add mod">
          <ac:chgData name="민석 서" userId="bbf6ec6704b34bb1" providerId="LiveId" clId="{1F82BA85-0C03-432C-875C-2EC382DDAB1E}" dt="2024-12-10T00:28:39.453" v="668" actId="1076"/>
          <ac:picMkLst>
            <pc:docMk/>
            <pc:sldMk cId="1115892291" sldId="271"/>
            <ac:picMk id="4098" creationId="{42CD5A8E-D6C5-AAA3-6941-8A273ED182C9}"/>
          </ac:picMkLst>
        </pc:picChg>
      </pc:sldChg>
      <pc:sldChg chg="addSp delSp modSp new mod">
        <pc:chgData name="민석 서" userId="bbf6ec6704b34bb1" providerId="LiveId" clId="{1F82BA85-0C03-432C-875C-2EC382DDAB1E}" dt="2024-12-10T00:32:40.186" v="721" actId="1076"/>
        <pc:sldMkLst>
          <pc:docMk/>
          <pc:sldMk cId="1000571397" sldId="272"/>
        </pc:sldMkLst>
        <pc:spChg chg="mod">
          <ac:chgData name="민석 서" userId="bbf6ec6704b34bb1" providerId="LiveId" clId="{1F82BA85-0C03-432C-875C-2EC382DDAB1E}" dt="2024-12-10T00:32:06.016" v="712" actId="20577"/>
          <ac:spMkLst>
            <pc:docMk/>
            <pc:sldMk cId="1000571397" sldId="272"/>
            <ac:spMk id="2" creationId="{8A4291F7-56B4-4C97-1AAA-BE041CFF6D35}"/>
          </ac:spMkLst>
        </pc:spChg>
        <pc:spChg chg="del">
          <ac:chgData name="민석 서" userId="bbf6ec6704b34bb1" providerId="LiveId" clId="{1F82BA85-0C03-432C-875C-2EC382DDAB1E}" dt="2024-12-10T00:32:08.162" v="713" actId="478"/>
          <ac:spMkLst>
            <pc:docMk/>
            <pc:sldMk cId="1000571397" sldId="272"/>
            <ac:spMk id="3" creationId="{BE6461A0-FCB0-A68F-AE52-D9E917B7CF80}"/>
          </ac:spMkLst>
        </pc:spChg>
        <pc:picChg chg="add mod">
          <ac:chgData name="민석 서" userId="bbf6ec6704b34bb1" providerId="LiveId" clId="{1F82BA85-0C03-432C-875C-2EC382DDAB1E}" dt="2024-12-10T00:32:13.357" v="716" actId="1076"/>
          <ac:picMkLst>
            <pc:docMk/>
            <pc:sldMk cId="1000571397" sldId="272"/>
            <ac:picMk id="5" creationId="{F7951934-774A-AD1A-A3CD-DBB417DAA41C}"/>
          </ac:picMkLst>
        </pc:picChg>
        <pc:picChg chg="add mod">
          <ac:chgData name="민석 서" userId="bbf6ec6704b34bb1" providerId="LiveId" clId="{1F82BA85-0C03-432C-875C-2EC382DDAB1E}" dt="2024-12-10T00:32:40.186" v="721" actId="1076"/>
          <ac:picMkLst>
            <pc:docMk/>
            <pc:sldMk cId="1000571397" sldId="272"/>
            <ac:picMk id="7" creationId="{4A2E522F-F57B-67D0-4AE6-1AE78EE0341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12/10/2024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12/10/2024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eoMinSeok6672/webpgm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img.cjnews.cj.net/wp-content/uploads/2020/11/CJ%EC%98%AC%EB%A6%AC%EB%B8%8C%EC%98%81-%EC%98%AC%EB%A6%AC%EB%B8%8C%EC%98%81-%EC%83%88-BI-%EB%A1%9C%EA%B3%A0.jpg" TargetMode="External"/><Relationship Id="rId3" Type="http://schemas.openxmlformats.org/officeDocument/2006/relationships/hyperlink" Target="https://www.jobplanet.co.kr/companies/94863/salaries/%EC%94%A8%EC%A0%9C%EC%9D%B4%EC%98%AC%EB%A6%AC%EB%B8%8C%EB%84%A4%ED%8A%B8%EC%9B%8D%EC%8A%A4" TargetMode="External"/><Relationship Id="rId7" Type="http://schemas.openxmlformats.org/officeDocument/2006/relationships/hyperlink" Target="https://yt3.googleusercontent.com/7g3R_-b6Hg6BE_OE05oFSpuafs82xL2wwltzHFxtN3H1SBQYLYeG_nVm0B9-0n1VeXELDESl4g=s900-c-k-c0x00ffffff-no-rj" TargetMode="External"/><Relationship Id="rId2" Type="http://schemas.openxmlformats.org/officeDocument/2006/relationships/hyperlink" Target="https://career.cjolivenetworks.co.kr/742cd01d-8e31-4ba8-aef0-94a98ea15072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log.kakaocdn.net/dn/bBwiAL/btsIg3gCWCi/Kav2VnC8Y9X1ltK8k1iib1/img.png" TargetMode="External"/><Relationship Id="rId5" Type="http://schemas.openxmlformats.org/officeDocument/2006/relationships/hyperlink" Target="https://img.kr.news.samsung.com/kr/wp-content/uploads/2017/07/170621_%EC%84%B8%EC%83%81%EC%9D%84%EC%9E%87IT%EB%8A%94%EC%9D%B4%EC%95%BC%EA%B8%B0_%EC%BD%94%EB%94%A9%EC%9D%98%EB%B3%B8%EC%A7%88%EA%B3%BC%EB%AF%B8%EB%9E%98%EC%9D%B4%EB%AF%B8%EC%A7%8009.jpg" TargetMode="External"/><Relationship Id="rId4" Type="http://schemas.openxmlformats.org/officeDocument/2006/relationships/hyperlink" Target="https://dong-kim.tistory.com/72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eoMinSeok6672/webpgm/blob/main/12%2010%20%EB%B0%9C%ED%91%9C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75F114-5910-5AE2-232D-D61F8F0EB3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웹 프로그래밍 발표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54959EF-126B-2AB9-A8D4-4220371BFC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2020962013 </a:t>
            </a:r>
            <a:r>
              <a:rPr lang="ko-KR" altLang="en-US" dirty="0"/>
              <a:t>서민석</a:t>
            </a:r>
          </a:p>
        </p:txBody>
      </p:sp>
    </p:spTree>
    <p:extLst>
      <p:ext uri="{BB962C8B-B14F-4D97-AF65-F5344CB8AC3E}">
        <p14:creationId xmlns:p14="http://schemas.microsoft.com/office/powerpoint/2010/main" val="1115762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2356299-5C1E-95B5-0178-682BD1C49AD1}"/>
              </a:ext>
            </a:extLst>
          </p:cNvPr>
          <p:cNvSpPr txBox="1"/>
          <p:nvPr/>
        </p:nvSpPr>
        <p:spPr>
          <a:xfrm>
            <a:off x="763816" y="207818"/>
            <a:ext cx="101534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소스 코드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51F0D0F-CF14-222A-ECD5-BF3B5DA09F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4819" y="1840028"/>
            <a:ext cx="7044047" cy="386506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911B564-BD61-FC31-7E31-C2756197CFF5}"/>
              </a:ext>
            </a:extLst>
          </p:cNvPr>
          <p:cNvSpPr txBox="1"/>
          <p:nvPr/>
        </p:nvSpPr>
        <p:spPr>
          <a:xfrm>
            <a:off x="653143" y="2277607"/>
            <a:ext cx="377635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CSS Framework</a:t>
            </a:r>
          </a:p>
          <a:p>
            <a:endParaRPr lang="en-US" altLang="ko-KR" dirty="0"/>
          </a:p>
          <a:p>
            <a:r>
              <a:rPr lang="en-US" altLang="ko-KR" dirty="0"/>
              <a:t>Bootstrap</a:t>
            </a:r>
            <a:r>
              <a:rPr lang="ko-KR" altLang="en-US" dirty="0"/>
              <a:t>의 </a:t>
            </a:r>
            <a:r>
              <a:rPr lang="en-US" altLang="ko-KR" dirty="0"/>
              <a:t>Collapse </a:t>
            </a:r>
            <a:r>
              <a:rPr lang="ko-KR" altLang="en-US" dirty="0"/>
              <a:t>기능을 이용해</a:t>
            </a:r>
            <a:r>
              <a:rPr lang="en-US" altLang="ko-KR" dirty="0"/>
              <a:t> </a:t>
            </a:r>
            <a:r>
              <a:rPr lang="ko-KR" altLang="en-US" dirty="0"/>
              <a:t>버튼 </a:t>
            </a:r>
            <a:r>
              <a:rPr lang="ko-KR" altLang="en-US" dirty="0" err="1"/>
              <a:t>클릭시</a:t>
            </a:r>
            <a:r>
              <a:rPr lang="ko-KR" altLang="en-US" dirty="0"/>
              <a:t> 펼치고 접는 기능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Tailwind CSS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/>
              <a:t>사용해 색상</a:t>
            </a:r>
            <a:r>
              <a:rPr lang="en-US" altLang="ko-KR" dirty="0"/>
              <a:t>, </a:t>
            </a:r>
            <a:r>
              <a:rPr lang="ko-KR" altLang="en-US" dirty="0"/>
              <a:t>텍스트 스타일</a:t>
            </a:r>
            <a:r>
              <a:rPr lang="en-US" altLang="ko-KR" dirty="0"/>
              <a:t>, </a:t>
            </a:r>
            <a:r>
              <a:rPr lang="ko-KR" altLang="en-US" dirty="0"/>
              <a:t>여백을 적용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530719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295DB2-869E-0D4E-AE17-B35793D17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>
                <a:hlinkClick r:id="rId2"/>
              </a:rPr>
              <a:t>https://github.com/SeoMinSeok6672/webpgm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2992C8-9CDB-98BD-90A3-D03B7E49317A}"/>
              </a:ext>
            </a:extLst>
          </p:cNvPr>
          <p:cNvSpPr txBox="1"/>
          <p:nvPr/>
        </p:nvSpPr>
        <p:spPr>
          <a:xfrm>
            <a:off x="763816" y="207818"/>
            <a:ext cx="101534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 err="1"/>
              <a:t>깃허브</a:t>
            </a:r>
            <a:r>
              <a:rPr lang="ko-KR" altLang="en-US" sz="4400" dirty="0"/>
              <a:t> 과제 주소</a:t>
            </a:r>
          </a:p>
        </p:txBody>
      </p:sp>
    </p:spTree>
    <p:extLst>
      <p:ext uri="{BB962C8B-B14F-4D97-AF65-F5344CB8AC3E}">
        <p14:creationId xmlns:p14="http://schemas.microsoft.com/office/powerpoint/2010/main" val="15169163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4291F7-56B4-4C97-1AAA-BE041CFF6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err="1"/>
              <a:t>깃허브</a:t>
            </a:r>
            <a:r>
              <a:rPr lang="ko-KR" altLang="en-US" dirty="0"/>
              <a:t> 과제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7951934-774A-AD1A-A3CD-DBB417DAA4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635" y="1930400"/>
            <a:ext cx="6070231" cy="397025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A2E522F-F57B-67D0-4AE6-1AE78EE034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3866" y="2833828"/>
            <a:ext cx="5384362" cy="2163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5713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B12634-8C72-0613-798E-EC17BDA3B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깃허브</a:t>
            </a:r>
            <a:r>
              <a:rPr lang="ko-KR" altLang="en-US" dirty="0">
                <a:solidFill>
                  <a:schemeClr val="tx1"/>
                </a:solidFill>
              </a:rPr>
              <a:t> 과제 점수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6AD3F7-B001-441E-C10E-0D39982E1C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3200" dirty="0"/>
              <a:t>내가 생각하는 점수 </a:t>
            </a:r>
            <a:r>
              <a:rPr lang="en-US" altLang="ko-KR" sz="3200" dirty="0"/>
              <a:t>: 30</a:t>
            </a:r>
          </a:p>
          <a:p>
            <a:pPr marL="0" indent="0">
              <a:buNone/>
            </a:pPr>
            <a:r>
              <a:rPr lang="ko-KR" altLang="en-US" sz="3200" dirty="0"/>
              <a:t>이유</a:t>
            </a:r>
            <a:r>
              <a:rPr lang="en-US" altLang="ko-KR" sz="3200" dirty="0"/>
              <a:t> : </a:t>
            </a:r>
            <a:r>
              <a:rPr lang="ko-KR" altLang="en-US" sz="3200" dirty="0"/>
              <a:t>과제가 </a:t>
            </a:r>
            <a:r>
              <a:rPr lang="ko-KR" altLang="en-US" sz="3200" dirty="0" err="1"/>
              <a:t>나올때마다</a:t>
            </a:r>
            <a:r>
              <a:rPr lang="ko-KR" altLang="en-US" sz="3200" dirty="0"/>
              <a:t> 꾸준히 했고</a:t>
            </a:r>
            <a:r>
              <a:rPr lang="en-US" altLang="ko-KR" sz="3200" dirty="0"/>
              <a:t>,</a:t>
            </a:r>
          </a:p>
          <a:p>
            <a:pPr marL="0" indent="0">
              <a:buNone/>
            </a:pPr>
            <a:r>
              <a:rPr lang="ko-KR" altLang="en-US" sz="3200" dirty="0"/>
              <a:t>제가 이용할 수 있는 수단</a:t>
            </a:r>
            <a:r>
              <a:rPr lang="en-US" altLang="ko-KR" sz="3200" dirty="0"/>
              <a:t>(Chat GPT, </a:t>
            </a:r>
            <a:r>
              <a:rPr lang="ko-KR" altLang="en-US" sz="3200" dirty="0"/>
              <a:t>질의응답</a:t>
            </a:r>
            <a:r>
              <a:rPr lang="en-US" altLang="ko-KR" sz="3200" dirty="0"/>
              <a:t>)</a:t>
            </a:r>
          </a:p>
          <a:p>
            <a:pPr marL="0" indent="0">
              <a:buNone/>
            </a:pPr>
            <a:r>
              <a:rPr lang="ko-KR" altLang="en-US" sz="3200" dirty="0"/>
              <a:t>을 이용해서 마감기한 내에 제출했기 때문</a:t>
            </a:r>
            <a:r>
              <a:rPr lang="en-US" altLang="ko-KR" sz="32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8714642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91D9F5-4599-1159-C635-97E4AD26F3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30961"/>
            <a:ext cx="8596668" cy="4710402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altLang="ko-KR" dirty="0"/>
              <a:t>CJ</a:t>
            </a:r>
            <a:r>
              <a:rPr lang="ko-KR" altLang="en-US" dirty="0" err="1"/>
              <a:t>올리브네트웍스</a:t>
            </a:r>
            <a:endParaRPr lang="ko-KR" altLang="en-US" dirty="0"/>
          </a:p>
          <a:p>
            <a:pPr marL="0" indent="0">
              <a:buNone/>
            </a:pPr>
            <a:r>
              <a:rPr lang="en-US" altLang="ko-KR" dirty="0">
                <a:hlinkClick r:id="rId2"/>
              </a:rPr>
              <a:t>https://career.cjolivenetworks.co.kr/742cd01d-8e31-4ba8-aef0-94a98ea15072 </a:t>
            </a:r>
            <a:r>
              <a:rPr lang="ko-KR" altLang="en-US" dirty="0"/>
              <a:t>복지혜택</a:t>
            </a:r>
          </a:p>
          <a:p>
            <a:pPr marL="0" indent="0">
              <a:buNone/>
            </a:pPr>
            <a:r>
              <a:rPr lang="en-US" altLang="ko-KR" dirty="0">
                <a:hlinkClick r:id="rId3"/>
              </a:rPr>
              <a:t>https://www.jobplanet.co.kr/companies/94863/salaries/%EC%94%A8%EC%A0%9C%EC%9D%B4%EC%98%AC%EB%A6%AC%EB%B8%8C%EB%84%A4%ED%8A%B8%EC%9B%8D%EC%8A%A4</a:t>
            </a:r>
            <a:endParaRPr lang="ko-KR" altLang="en-US" dirty="0"/>
          </a:p>
          <a:p>
            <a:pPr marL="0" indent="0">
              <a:buNone/>
            </a:pPr>
            <a:r>
              <a:rPr lang="ko-KR" altLang="en-US" dirty="0"/>
              <a:t>채용정보 </a:t>
            </a:r>
            <a:r>
              <a:rPr lang="en-US" altLang="ko-KR" dirty="0">
                <a:hlinkClick r:id="rId4"/>
              </a:rPr>
              <a:t>https://dong-kim.tistory.com/72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>
                <a:hlinkClick r:id="rId5"/>
              </a:rPr>
              <a:t>https://img.kr.news.samsung.com/kr/wp-content/uploads/2017/07/170621_%EC%84%B8%EC%83%81%EC%9D%84%EC%9E%87IT%EB%8A%94%EC%9D%B4%EC%95%BC%EA%B8%B0_%EC%BD%94%EB%94%A9%EC%9D%98%EB%B3%B8%EC%A7%88%EA%B3%BC%EB%AF%B8%EB%9E%98%EC%9D%B4%EB%AF%B8%EC%A7%8009.jpg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>
                <a:hlinkClick r:id="rId6"/>
              </a:rPr>
              <a:t>https://blog.kakaocdn.net/dn/bBwiAL/btsIg3gCWCi/Kav2VnC8Y9X1ltK8k1iib1/img.png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>
                <a:hlinkClick r:id="rId7"/>
              </a:rPr>
              <a:t>https://yt3.googleusercontent.com/7g3R_-b6Hg6BE_OE05oFSpuafs82xL2wwltzHFxtN3H1SBQYLYeG_nVm0B9-0n1VeXELDESl4g=s900-c-k-c0x00ffffff-no-rj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>
                <a:hlinkClick r:id="rId8"/>
              </a:rPr>
              <a:t>https://img.cjnews.cj.net/wp-content/uploads/2020/11/CJ%EC%98%AC%EB%A6%AC%EB%B8%8C%EC%98%81-%EC%98%AC%EB%A6%AC%EB%B8%8C%EC%98%81-%EC%83%88-BI-%EB%A1%9C%EA%B3%A0.jpg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ChatGPT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A566CD-78F9-64D0-13BD-D87A08EEBD5C}"/>
              </a:ext>
            </a:extLst>
          </p:cNvPr>
          <p:cNvSpPr txBox="1"/>
          <p:nvPr/>
        </p:nvSpPr>
        <p:spPr>
          <a:xfrm>
            <a:off x="763816" y="207818"/>
            <a:ext cx="101534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레퍼런스</a:t>
            </a:r>
          </a:p>
        </p:txBody>
      </p:sp>
    </p:spTree>
    <p:extLst>
      <p:ext uri="{BB962C8B-B14F-4D97-AF65-F5344CB8AC3E}">
        <p14:creationId xmlns:p14="http://schemas.microsoft.com/office/powerpoint/2010/main" val="367347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117558-6859-DB5B-CB35-2CB0F7285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2234" y="2732313"/>
            <a:ext cx="5907532" cy="696687"/>
          </a:xfrm>
        </p:spPr>
        <p:txBody>
          <a:bodyPr>
            <a:noAutofit/>
          </a:bodyPr>
          <a:lstStyle/>
          <a:p>
            <a:r>
              <a:rPr lang="ko-KR" altLang="en-US" sz="7200" dirty="0"/>
              <a:t>감사합니다．</a:t>
            </a:r>
          </a:p>
        </p:txBody>
      </p:sp>
    </p:spTree>
    <p:extLst>
      <p:ext uri="{BB962C8B-B14F-4D97-AF65-F5344CB8AC3E}">
        <p14:creationId xmlns:p14="http://schemas.microsoft.com/office/powerpoint/2010/main" val="3695766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EFDB2E-BC4B-D581-7AFF-D2E31613E6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5637D6-7A3E-BAC0-2458-D5B0F9A30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내가 </a:t>
            </a:r>
            <a:r>
              <a:rPr lang="ko-KR" altLang="en-US" dirty="0" err="1"/>
              <a:t>가고싶은</a:t>
            </a:r>
            <a:r>
              <a:rPr lang="ko-KR" altLang="en-US" dirty="0"/>
              <a:t> 회사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6DFD81-71A8-91EC-3A98-27D510597A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err="1"/>
              <a:t>깃허브</a:t>
            </a:r>
            <a:r>
              <a:rPr lang="ko-KR" altLang="en-US" dirty="0"/>
              <a:t> 주소 </a:t>
            </a:r>
            <a:r>
              <a:rPr lang="en-US" altLang="ko-KR" dirty="0"/>
              <a:t>: </a:t>
            </a:r>
            <a:r>
              <a:rPr lang="en-US" altLang="ko-KR" dirty="0">
                <a:hlinkClick r:id="rId2"/>
              </a:rPr>
              <a:t>https://github.com/SeoMinSeok6672/webpgm/blob/main/12%2010%20%EB%B0%9C%ED%91%9C.html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4653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ABF29A-2B96-42CA-7C52-C51500FA0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내가 </a:t>
            </a:r>
            <a:r>
              <a:rPr lang="ko-KR" altLang="en-US" dirty="0" err="1"/>
              <a:t>가고싶은</a:t>
            </a:r>
            <a:r>
              <a:rPr lang="ko-KR" altLang="en-US" dirty="0"/>
              <a:t> 회사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812884-DDC4-D44B-E9FE-2928C8D4A0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CJ</a:t>
            </a:r>
            <a:r>
              <a:rPr lang="ko-KR" altLang="en-US" dirty="0" err="1"/>
              <a:t>올리브네트웍스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 err="1"/>
              <a:t>가고싶은</a:t>
            </a:r>
            <a:r>
              <a:rPr lang="ko-KR" altLang="en-US" dirty="0"/>
              <a:t> 이유 </a:t>
            </a:r>
            <a:r>
              <a:rPr lang="en-US" altLang="ko-KR" dirty="0"/>
              <a:t>: </a:t>
            </a:r>
            <a:r>
              <a:rPr lang="ko-KR" altLang="en-US" dirty="0"/>
              <a:t>평소에 </a:t>
            </a:r>
            <a:r>
              <a:rPr lang="en-US" altLang="ko-KR" dirty="0"/>
              <a:t>CJ</a:t>
            </a:r>
            <a:r>
              <a:rPr lang="ko-KR" altLang="en-US" dirty="0"/>
              <a:t>계열사</a:t>
            </a:r>
            <a:r>
              <a:rPr lang="en-US" altLang="ko-KR" dirty="0"/>
              <a:t>(</a:t>
            </a:r>
            <a:r>
              <a:rPr lang="ko-KR" altLang="en-US" dirty="0"/>
              <a:t>올리브영</a:t>
            </a:r>
            <a:r>
              <a:rPr lang="en-US" altLang="ko-KR" dirty="0"/>
              <a:t>, CGV</a:t>
            </a:r>
            <a:r>
              <a:rPr lang="ko-KR" altLang="en-US" dirty="0"/>
              <a:t>등</a:t>
            </a:r>
            <a:r>
              <a:rPr lang="en-US" altLang="ko-KR" dirty="0"/>
              <a:t>)</a:t>
            </a:r>
            <a:r>
              <a:rPr lang="ko-KR" altLang="en-US" dirty="0"/>
              <a:t>을 많이 이용하기도 하고</a:t>
            </a:r>
            <a:r>
              <a:rPr lang="en-US" altLang="ko-KR" dirty="0"/>
              <a:t>, </a:t>
            </a:r>
            <a:r>
              <a:rPr lang="ko-KR" altLang="en-US" dirty="0"/>
              <a:t>복지에 계열사 할인 및 혜택이 다양하고</a:t>
            </a:r>
            <a:r>
              <a:rPr lang="en-US" altLang="ko-KR" dirty="0"/>
              <a:t> </a:t>
            </a:r>
            <a:r>
              <a:rPr lang="ko-KR" altLang="en-US" dirty="0" err="1"/>
              <a:t>학과랑도</a:t>
            </a:r>
            <a:r>
              <a:rPr lang="ko-KR" altLang="en-US" dirty="0"/>
              <a:t> 연관이 있어서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1026" name="Picture 2" descr="2023 CJ올리브네트웍스 하반기] 코딩테스트 및 최종 면접 후기 (Software Engineer)">
            <a:extLst>
              <a:ext uri="{FF2B5EF4-FFF2-40B4-BE49-F238E27FC236}">
                <a16:creationId xmlns:a16="http://schemas.microsoft.com/office/drawing/2014/main" id="{C0A981A8-1343-DF98-2AD4-429C38676B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40" y="3536671"/>
            <a:ext cx="5358938" cy="3062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8380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0B86C3-A5B1-CFE4-154A-32F03A88B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회사의 연혁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F31B39-DB53-DFFC-1088-F57342BD42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ko-KR" altLang="en-US" b="0" i="0" dirty="0">
                <a:solidFill>
                  <a:srgbClr val="212529"/>
                </a:solidFill>
                <a:effectLst/>
                <a:latin typeface="system-ui"/>
              </a:rPr>
              <a:t>설립일 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system-ui"/>
              </a:rPr>
              <a:t>: 1995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system-ui"/>
              </a:rPr>
              <a:t>년 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system-ui"/>
              </a:rPr>
              <a:t>3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system-ui"/>
              </a:rPr>
              <a:t>월 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system-ui"/>
              </a:rPr>
              <a:t>15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system-ui"/>
              </a:rPr>
              <a:t>일</a:t>
            </a:r>
          </a:p>
          <a:p>
            <a:pPr algn="l"/>
            <a:r>
              <a:rPr lang="ko-KR" altLang="en-US" b="0" i="0" dirty="0">
                <a:solidFill>
                  <a:srgbClr val="212529"/>
                </a:solidFill>
                <a:effectLst/>
                <a:latin typeface="system-ui"/>
              </a:rPr>
              <a:t>소재지 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system-ui"/>
              </a:rPr>
              <a:t>: 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system-ui"/>
              </a:rPr>
              <a:t>서울특별시 용산구 한강대로 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system-ui"/>
              </a:rPr>
              <a:t>366, 10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system-ui"/>
              </a:rPr>
              <a:t>층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system-ui"/>
              </a:rPr>
              <a:t>(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system-ui"/>
              </a:rPr>
              <a:t>동자동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system-ui"/>
              </a:rPr>
              <a:t>, 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system-ui"/>
              </a:rPr>
              <a:t>트윈시티 남산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system-ui"/>
              </a:rPr>
              <a:t>)</a:t>
            </a:r>
          </a:p>
          <a:p>
            <a:pPr algn="l"/>
            <a:r>
              <a:rPr lang="ko-KR" altLang="en-US" b="0" i="0" dirty="0">
                <a:solidFill>
                  <a:srgbClr val="212529"/>
                </a:solidFill>
                <a:effectLst/>
                <a:latin typeface="system-ui"/>
              </a:rPr>
              <a:t>대표자 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system-ui"/>
              </a:rPr>
              <a:t>: 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system-ui"/>
              </a:rPr>
              <a:t>유인상</a:t>
            </a:r>
          </a:p>
          <a:p>
            <a:pPr algn="l"/>
            <a:r>
              <a:rPr lang="ko-KR" altLang="en-US" b="0" i="0" dirty="0">
                <a:solidFill>
                  <a:srgbClr val="212529"/>
                </a:solidFill>
                <a:effectLst/>
                <a:latin typeface="system-ui"/>
              </a:rPr>
              <a:t>산업 분야 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system-ui"/>
              </a:rPr>
              <a:t>: IT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system-ui"/>
              </a:rPr>
              <a:t>컨설팅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system-ui"/>
              </a:rPr>
              <a:t>, 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system-ui"/>
              </a:rPr>
              <a:t>시스템 통합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system-ui"/>
              </a:rPr>
              <a:t>/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system-ui"/>
              </a:rPr>
              <a:t>운영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system-ui"/>
              </a:rPr>
              <a:t>, 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system-ui"/>
              </a:rPr>
              <a:t>데이터 센터 등</a:t>
            </a:r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03FFE83-9F67-13DD-1F2A-5BFA409382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6453" y="3122781"/>
            <a:ext cx="3856054" cy="3436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991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B39EB3-1491-BBF1-01DC-F2D5C076E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사내 복지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8C85DC-B9B0-A41C-C40B-9C563E43B0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ko-KR" altLang="en-US" b="0" i="0" dirty="0">
                <a:solidFill>
                  <a:srgbClr val="212529"/>
                </a:solidFill>
                <a:effectLst/>
                <a:latin typeface="system-ui"/>
              </a:rPr>
              <a:t>임직원 계열사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system-ui"/>
              </a:rPr>
              <a:t>(CJ)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system-ui"/>
              </a:rPr>
              <a:t>할인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system-ui"/>
              </a:rPr>
              <a:t>, 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system-ui"/>
              </a:rPr>
              <a:t>주택대출 이자지원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system-ui"/>
              </a:rPr>
              <a:t>, 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system-ui"/>
              </a:rPr>
              <a:t>건강검진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system-ui"/>
              </a:rPr>
              <a:t>, 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system-ui"/>
              </a:rPr>
              <a:t>의료비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system-ui"/>
              </a:rPr>
              <a:t>, 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system-ui"/>
              </a:rPr>
              <a:t>심리상담서비스 등</a:t>
            </a:r>
          </a:p>
          <a:p>
            <a:pPr algn="l"/>
            <a:r>
              <a:rPr lang="ko-KR" altLang="en-US" b="0" i="0" dirty="0">
                <a:solidFill>
                  <a:srgbClr val="212529"/>
                </a:solidFill>
                <a:effectLst/>
                <a:latin typeface="system-ui"/>
              </a:rPr>
              <a:t>선택 근무제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system-ui"/>
              </a:rPr>
              <a:t>, 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system-ui"/>
              </a:rPr>
              <a:t>거점오피스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system-ui"/>
              </a:rPr>
              <a:t>, 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system-ui"/>
              </a:rPr>
              <a:t>자율좌석제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system-ui"/>
              </a:rPr>
              <a:t>, 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system-ui"/>
              </a:rPr>
              <a:t>사내무료카페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system-ui"/>
              </a:rPr>
              <a:t>&amp;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system-ui"/>
              </a:rPr>
              <a:t>안마의자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system-ui"/>
              </a:rPr>
              <a:t>, </a:t>
            </a:r>
            <a:r>
              <a:rPr lang="ko-KR" altLang="en-US" b="0" i="0" dirty="0" err="1">
                <a:solidFill>
                  <a:srgbClr val="212529"/>
                </a:solidFill>
                <a:effectLst/>
                <a:latin typeface="system-ui"/>
              </a:rPr>
              <a:t>야근시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system-ui"/>
              </a:rPr>
              <a:t> 택시비 지원 등</a:t>
            </a:r>
          </a:p>
          <a:p>
            <a:pPr algn="l"/>
            <a:r>
              <a:rPr lang="ko-KR" altLang="en-US" b="0" i="0" dirty="0">
                <a:solidFill>
                  <a:srgbClr val="212529"/>
                </a:solidFill>
                <a:effectLst/>
                <a:latin typeface="system-ui"/>
              </a:rPr>
              <a:t>자유로운 연차사용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system-ui"/>
              </a:rPr>
              <a:t>, 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system-ui"/>
              </a:rPr>
              <a:t>국내 숙박지원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system-ui"/>
              </a:rPr>
              <a:t>, 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system-ui"/>
              </a:rPr>
              <a:t>해외여행 지원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system-ui"/>
              </a:rPr>
              <a:t>, 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system-ui"/>
              </a:rPr>
              <a:t>근속에 따른 포상금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system-ui"/>
              </a:rPr>
              <a:t>, 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system-ui"/>
              </a:rPr>
              <a:t>유급 휴가지급 등</a:t>
            </a:r>
          </a:p>
          <a:p>
            <a:pPr algn="l"/>
            <a:r>
              <a:rPr lang="ko-KR" altLang="en-US" b="0" i="0" dirty="0">
                <a:solidFill>
                  <a:srgbClr val="212529"/>
                </a:solidFill>
                <a:effectLst/>
                <a:latin typeface="system-ui"/>
              </a:rPr>
              <a:t>경조휴가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system-ui"/>
              </a:rPr>
              <a:t>/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system-ui"/>
              </a:rPr>
              <a:t>금 지원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system-ui"/>
              </a:rPr>
              <a:t>, </a:t>
            </a:r>
            <a:r>
              <a:rPr lang="ko-KR" altLang="en-US" b="0" i="0" dirty="0" err="1">
                <a:solidFill>
                  <a:srgbClr val="212529"/>
                </a:solidFill>
                <a:effectLst/>
                <a:latin typeface="system-ui"/>
              </a:rPr>
              <a:t>웨딩홀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system-ui"/>
              </a:rPr>
              <a:t>/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system-ui"/>
              </a:rPr>
              <a:t>카 지원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system-ui"/>
              </a:rPr>
              <a:t>, 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system-ui"/>
              </a:rPr>
              <a:t>임신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system-ui"/>
              </a:rPr>
              <a:t>/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system-ui"/>
              </a:rPr>
              <a:t>출산 선물지급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system-ui"/>
              </a:rPr>
              <a:t>, </a:t>
            </a:r>
            <a:r>
              <a:rPr lang="ko-KR" altLang="en-US" b="0" i="0" dirty="0" err="1">
                <a:solidFill>
                  <a:srgbClr val="212529"/>
                </a:solidFill>
                <a:effectLst/>
                <a:latin typeface="system-ui"/>
              </a:rPr>
              <a:t>육아돌봄지원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system-ui"/>
              </a:rPr>
              <a:t>, 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system-ui"/>
              </a:rPr>
              <a:t>자녀 학자금 지원 등</a:t>
            </a:r>
          </a:p>
          <a:p>
            <a:endParaRPr lang="ko-KR" altLang="en-US" dirty="0"/>
          </a:p>
        </p:txBody>
      </p:sp>
      <p:pic>
        <p:nvPicPr>
          <p:cNvPr id="2050" name="Picture 2" descr="올리브영 로고 – CJ미디어라이브러리">
            <a:extLst>
              <a:ext uri="{FF2B5EF4-FFF2-40B4-BE49-F238E27FC236}">
                <a16:creationId xmlns:a16="http://schemas.microsoft.com/office/drawing/2014/main" id="{F023BAF6-A454-C19B-D545-5EFD9BAD54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" y="4927601"/>
            <a:ext cx="3586480" cy="796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4" descr="CJ대한통운 - 나무위키">
            <a:extLst>
              <a:ext uri="{FF2B5EF4-FFF2-40B4-BE49-F238E27FC236}">
                <a16:creationId xmlns:a16="http://schemas.microsoft.com/office/drawing/2014/main" id="{C19BB1D1-E307-EE89-46B3-85FA39742D5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" name="AutoShape 6" descr="CJ대한통운 - 나무위키">
            <a:extLst>
              <a:ext uri="{FF2B5EF4-FFF2-40B4-BE49-F238E27FC236}">
                <a16:creationId xmlns:a16="http://schemas.microsoft.com/office/drawing/2014/main" id="{C43F867A-BE33-B8D9-B3C7-1A0F12042D7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056" name="Picture 8" descr="CJ대한통운 CJ Logistics - YouTube">
            <a:extLst>
              <a:ext uri="{FF2B5EF4-FFF2-40B4-BE49-F238E27FC236}">
                <a16:creationId xmlns:a16="http://schemas.microsoft.com/office/drawing/2014/main" id="{776B1722-2125-01B3-A34A-73FB81B9B9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2880" y="4378960"/>
            <a:ext cx="2275840" cy="2275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89167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94C884-B557-5558-ED98-7D22B8490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채용 정보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D400F3-3691-FB32-38F7-0330BFC885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altLang="ko-KR" b="0" i="0" dirty="0">
                <a:solidFill>
                  <a:srgbClr val="212529"/>
                </a:solidFill>
                <a:effectLst/>
                <a:latin typeface="system-ui"/>
              </a:rPr>
              <a:t>CJ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system-ui"/>
              </a:rPr>
              <a:t>그룹 채용 홈페이지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system-ui"/>
              </a:rPr>
              <a:t>(recruit.cj.net) 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system-ui"/>
              </a:rPr>
              <a:t>지원서 작성</a:t>
            </a:r>
          </a:p>
          <a:p>
            <a:pPr algn="l"/>
            <a:r>
              <a:rPr lang="ko-KR" altLang="en-US" b="0" i="0" dirty="0">
                <a:solidFill>
                  <a:srgbClr val="212529"/>
                </a:solidFill>
                <a:effectLst/>
                <a:latin typeface="system-ui"/>
              </a:rPr>
              <a:t>국내외 학사학위 이상 소지자 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system-ui"/>
              </a:rPr>
              <a:t>(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system-ui"/>
              </a:rPr>
              <a:t>기졸업자 및 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system-ui"/>
              </a:rPr>
              <a:t>24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system-ui"/>
              </a:rPr>
              <a:t>년 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system-ui"/>
              </a:rPr>
              <a:t>8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system-ui"/>
              </a:rPr>
              <a:t>월 이내 졸업자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system-ui"/>
              </a:rPr>
              <a:t>)</a:t>
            </a:r>
          </a:p>
          <a:p>
            <a:pPr algn="l"/>
            <a:r>
              <a:rPr lang="ko-KR" altLang="en-US" b="0" i="0" dirty="0">
                <a:solidFill>
                  <a:srgbClr val="212529"/>
                </a:solidFill>
                <a:effectLst/>
                <a:latin typeface="system-ui"/>
              </a:rPr>
              <a:t>지원서접수 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system-ui"/>
              </a:rPr>
              <a:t>-&gt; TEST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system-ui"/>
              </a:rPr>
              <a:t>전형 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system-ui"/>
              </a:rPr>
              <a:t>-&gt; 1</a:t>
            </a:r>
            <a:r>
              <a:rPr lang="ko-KR" altLang="en-US" b="0" i="0" dirty="0" err="1">
                <a:solidFill>
                  <a:srgbClr val="212529"/>
                </a:solidFill>
                <a:effectLst/>
                <a:latin typeface="system-ui"/>
              </a:rPr>
              <a:t>차면접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system-ui"/>
              </a:rPr>
              <a:t>-&gt; 2</a:t>
            </a:r>
            <a:r>
              <a:rPr lang="ko-KR" altLang="en-US" b="0" i="0" dirty="0" err="1">
                <a:solidFill>
                  <a:srgbClr val="212529"/>
                </a:solidFill>
                <a:effectLst/>
                <a:latin typeface="system-ui"/>
              </a:rPr>
              <a:t>차면접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system-ui"/>
              </a:rPr>
              <a:t>-&gt; 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system-ui"/>
              </a:rPr>
              <a:t>인턴십 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system-ui"/>
              </a:rPr>
              <a:t>-&gt; 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system-ui"/>
              </a:rPr>
              <a:t>입사</a:t>
            </a:r>
          </a:p>
          <a:p>
            <a:endParaRPr lang="ko-KR" altLang="en-US" dirty="0"/>
          </a:p>
        </p:txBody>
      </p:sp>
      <p:pic>
        <p:nvPicPr>
          <p:cNvPr id="3074" name="Picture 2" descr="2024상반기 CJ올리브네트웍스 최종 면접 합격 후기(Software Engineer)">
            <a:extLst>
              <a:ext uri="{FF2B5EF4-FFF2-40B4-BE49-F238E27FC236}">
                <a16:creationId xmlns:a16="http://schemas.microsoft.com/office/drawing/2014/main" id="{F2E62A3F-51A4-8C2F-A62E-6AD64FFE92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7596" y="1117600"/>
            <a:ext cx="4088012" cy="513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95704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4C18A8-408C-69D0-29D7-B2DE0F792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내가 준비해야 할 것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B47446-D5A3-C426-C8B0-6D24634E00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ko-KR" altLang="en-US" b="0" i="0" dirty="0">
                <a:solidFill>
                  <a:srgbClr val="212529"/>
                </a:solidFill>
                <a:effectLst/>
                <a:latin typeface="system-ui"/>
              </a:rPr>
              <a:t>자기소개서 문항 파악 및 자기소개서 작성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system-ui"/>
              </a:rPr>
              <a:t>(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system-ui"/>
              </a:rPr>
              <a:t>지원동기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system-ui"/>
              </a:rPr>
              <a:t>, 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system-ui"/>
              </a:rPr>
              <a:t>노력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system-ui"/>
              </a:rPr>
              <a:t>, 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system-ui"/>
              </a:rPr>
              <a:t>성장과정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system-ui"/>
              </a:rPr>
              <a:t>, 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system-ui"/>
              </a:rPr>
              <a:t>비전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system-ui"/>
              </a:rPr>
              <a:t>, 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system-ui"/>
              </a:rPr>
              <a:t>포트폴리오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system-ui"/>
              </a:rPr>
              <a:t>)</a:t>
            </a:r>
          </a:p>
          <a:p>
            <a:pPr algn="l"/>
            <a:r>
              <a:rPr lang="ko-KR" altLang="en-US" b="0" i="0" dirty="0">
                <a:solidFill>
                  <a:srgbClr val="212529"/>
                </a:solidFill>
                <a:effectLst/>
                <a:latin typeface="system-ui"/>
              </a:rPr>
              <a:t>코딩 테스트 준비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system-ui"/>
              </a:rPr>
              <a:t>(</a:t>
            </a:r>
            <a:r>
              <a:rPr lang="ko-KR" altLang="en-US" b="0" i="0" dirty="0" err="1">
                <a:solidFill>
                  <a:srgbClr val="212529"/>
                </a:solidFill>
                <a:effectLst/>
                <a:latin typeface="system-ui"/>
              </a:rPr>
              <a:t>프로그래머스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system-ui"/>
              </a:rPr>
              <a:t> 고득점 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system-ui"/>
              </a:rPr>
              <a:t>Kit)</a:t>
            </a:r>
          </a:p>
          <a:p>
            <a:pPr algn="l"/>
            <a:r>
              <a:rPr lang="en-US" altLang="ko-KR" b="0" i="0" dirty="0">
                <a:solidFill>
                  <a:srgbClr val="212529"/>
                </a:solidFill>
                <a:effectLst/>
                <a:latin typeface="system-ui"/>
              </a:rPr>
              <a:t>CJ CFT (Culture Fit Test 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system-ui"/>
              </a:rPr>
              <a:t>인성검사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system-ui"/>
              </a:rPr>
              <a:t>)</a:t>
            </a:r>
          </a:p>
          <a:p>
            <a:pPr algn="l"/>
            <a:r>
              <a:rPr lang="ko-KR" altLang="en-US" b="0" i="0" dirty="0">
                <a:solidFill>
                  <a:srgbClr val="212529"/>
                </a:solidFill>
                <a:effectLst/>
                <a:latin typeface="system-ui"/>
              </a:rPr>
              <a:t>면접 준비 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system-ui"/>
              </a:rPr>
              <a:t>/ 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system-ui"/>
              </a:rPr>
              <a:t>예상 </a:t>
            </a:r>
            <a:r>
              <a:rPr lang="ko-KR" altLang="en-US" b="0" i="0" dirty="0" err="1">
                <a:solidFill>
                  <a:srgbClr val="212529"/>
                </a:solidFill>
                <a:effectLst/>
                <a:latin typeface="system-ui"/>
              </a:rPr>
              <a:t>질문표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system-ui"/>
              </a:rPr>
              <a:t> 완성</a:t>
            </a:r>
          </a:p>
          <a:p>
            <a:endParaRPr lang="ko-KR" altLang="en-US" dirty="0"/>
          </a:p>
        </p:txBody>
      </p:sp>
      <p:pic>
        <p:nvPicPr>
          <p:cNvPr id="4098" name="Picture 2" descr="바보야, 문제는 코딩이 아니야! – Samsung Newsroom Korea">
            <a:extLst>
              <a:ext uri="{FF2B5EF4-FFF2-40B4-BE49-F238E27FC236}">
                <a16:creationId xmlns:a16="http://schemas.microsoft.com/office/drawing/2014/main" id="{42CD5A8E-D6C5-AAA3-6941-8A273ED182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4175" y="2969551"/>
            <a:ext cx="5006068" cy="330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58922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B0039AB7-2998-D877-DE68-675AD31ABD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8992" y="1365662"/>
            <a:ext cx="6154016" cy="504007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DBA93E0-FF60-8F2F-5507-46E3AB08EFF0}"/>
              </a:ext>
            </a:extLst>
          </p:cNvPr>
          <p:cNvSpPr txBox="1"/>
          <p:nvPr/>
        </p:nvSpPr>
        <p:spPr>
          <a:xfrm>
            <a:off x="763816" y="207818"/>
            <a:ext cx="101534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화면 캡쳐</a:t>
            </a:r>
          </a:p>
        </p:txBody>
      </p:sp>
    </p:spTree>
    <p:extLst>
      <p:ext uri="{BB962C8B-B14F-4D97-AF65-F5344CB8AC3E}">
        <p14:creationId xmlns:p14="http://schemas.microsoft.com/office/powerpoint/2010/main" val="20208556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B9A5DC6-9E4C-E6A4-D4FA-0E49CB6FF8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460" y="1211283"/>
            <a:ext cx="5444058" cy="524889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3CBAB6A-74F1-282F-9FC7-349E7FC9843C}"/>
              </a:ext>
            </a:extLst>
          </p:cNvPr>
          <p:cNvSpPr txBox="1"/>
          <p:nvPr/>
        </p:nvSpPr>
        <p:spPr>
          <a:xfrm>
            <a:off x="763816" y="207818"/>
            <a:ext cx="101534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소스 코드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9C9FD79-9D93-B363-4302-5B025CB186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3437" y="1945698"/>
            <a:ext cx="7145436" cy="3780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144012"/>
      </p:ext>
    </p:extLst>
  </p:cSld>
  <p:clrMapOvr>
    <a:masterClrMapping/>
  </p:clrMapOvr>
</p:sld>
</file>

<file path=ppt/theme/theme1.xml><?xml version="1.0" encoding="utf-8"?>
<a:theme xmlns:a="http://schemas.openxmlformats.org/drawingml/2006/main" name="패싯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17</TotalTime>
  <Words>678</Words>
  <Application>Microsoft Office PowerPoint</Application>
  <PresentationFormat>와이드스크린</PresentationFormat>
  <Paragraphs>55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0" baseType="lpstr">
      <vt:lpstr>Wingdings 3</vt:lpstr>
      <vt:lpstr>Trebuchet MS</vt:lpstr>
      <vt:lpstr>Arial</vt:lpstr>
      <vt:lpstr>system-ui</vt:lpstr>
      <vt:lpstr>패싯</vt:lpstr>
      <vt:lpstr>웹 프로그래밍 발표</vt:lpstr>
      <vt:lpstr>내가 가고싶은 회사</vt:lpstr>
      <vt:lpstr>내가 가고싶은 회사</vt:lpstr>
      <vt:lpstr>회사의 연혁</vt:lpstr>
      <vt:lpstr>사내 복지</vt:lpstr>
      <vt:lpstr>채용 정보</vt:lpstr>
      <vt:lpstr>내가 준비해야 할 것</vt:lpstr>
      <vt:lpstr>PowerPoint 프레젠테이션</vt:lpstr>
      <vt:lpstr>PowerPoint 프레젠테이션</vt:lpstr>
      <vt:lpstr>PowerPoint 프레젠테이션</vt:lpstr>
      <vt:lpstr>PowerPoint 프레젠테이션</vt:lpstr>
      <vt:lpstr>깃허브 과제</vt:lpstr>
      <vt:lpstr>깃허브 과제 점수</vt:lpstr>
      <vt:lpstr>PowerPoint 프레젠테이션</vt:lpstr>
      <vt:lpstr>감사합니다．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웹 프로그래밍 발표</dc:title>
  <dc:creator>민석 서</dc:creator>
  <cp:lastModifiedBy>민석 서</cp:lastModifiedBy>
  <cp:revision>2</cp:revision>
  <dcterms:created xsi:type="dcterms:W3CDTF">2024-12-09T09:39:00Z</dcterms:created>
  <dcterms:modified xsi:type="dcterms:W3CDTF">2024-12-10T00:32:44Z</dcterms:modified>
</cp:coreProperties>
</file>