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Montserrat Black"/>
      <p:regular r:id="rId15"/>
    </p:embeddedFont>
    <p:embeddedFont>
      <p:font typeface="Montserrat Black"/>
      <p:regular r:id="rId16"/>
    </p:embeddedFont>
    <p:embeddedFont>
      <p:font typeface="Inconsolata"/>
      <p:regular r:id="rId17"/>
    </p:embeddedFont>
    <p:embeddedFont>
      <p:font typeface="Inconsolat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Node.js와 자바스크립트의 관계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Node.js는 자바스크립트 런타임 환경으로, 웹브라우저 밖에서도 자바스크립트를 실행할 수 있게 합니다. 이를 통해 자바스크립트는 서버 측 애플리케이션 개발에도 활용될 수 있게 되었습니다.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761077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736550"/>
            <a:ext cx="198929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작성자: 민석 서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83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자바스크립트의 개요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32415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7741" y="3217426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3241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클라이언트 측 스크립팅 언어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97716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웹브라우저에서 실행되어 사용자와의 상호작용을 가능하게 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32415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4837152" y="3217426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32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객체 기반 프로그래밍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2283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프로토타입 기반 상속 등의 개념을 사용하여 객체지향 프로그래밍을 지원합니다.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54783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44404" y="5632847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547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동적 타입 언어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03825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변수 선언 시 자료형을 지정할 필요가 없어 유연성이 높습니다.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자바스크립트의 특징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간단한 문법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초보자도 쉽게 배울 수 있는 간단한 문법 구조를 가지고 있습니다.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풍부한 라이브러리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개발에 필요한 다양한 기능들을 제공하는 라이브러리가 풍부합니다.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비동기 처리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이벤트 기반 비동기 처리로 인해 높은 성능을 발휘할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01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Node.js의 등장 배경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089071"/>
            <a:ext cx="30480" cy="5100280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584133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34422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1062752" y="2429232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3158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자바스크립트의 웹 한계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80630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자바스크립트는 웹브라우저에 한정되어 있었습니다.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117896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3877985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1030486" y="3962995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3849648"/>
            <a:ext cx="39048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서버 애플리케이션 개발의 필요성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340066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다양한 서버 애플리케이션 개발이 요구되면서 새로운 솔루션이 필요했습니다.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1029414" y="5859661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Node.js의 등장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23673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Ryan Dahl이 2009년 Node.js를 발표하면서 이를 해결할 수 있게 되었습니다.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2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070" y="3260884"/>
            <a:ext cx="5344001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Node.js의 주요 특징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8070" y="4249460"/>
            <a:ext cx="6460331" cy="1588770"/>
          </a:xfrm>
          <a:prstGeom prst="roundRect">
            <a:avLst>
              <a:gd name="adj" fmla="val 5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69407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단일 스레드 기반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9407" y="4932998"/>
            <a:ext cx="60176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비동기 I/O를 통해 높은 확장성과 처리량을 제공합니다.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2118" y="4249460"/>
            <a:ext cx="6460331" cy="1588770"/>
          </a:xfrm>
          <a:prstGeom prst="roundRect">
            <a:avLst>
              <a:gd name="adj" fmla="val 5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643455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이벤트 기반 모델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43455" y="4932998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이벤트 핸들러를 통해 비동기 처리를 구현하여 효율성을 높입니다.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8070" y="6051947"/>
            <a:ext cx="6460331" cy="1588770"/>
          </a:xfrm>
          <a:prstGeom prst="roundRect">
            <a:avLst>
              <a:gd name="adj" fmla="val 5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69407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NPM 생태계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9407" y="6735485"/>
            <a:ext cx="60176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풍부한 오픈 소스 라이브러리와 도구들을 제공합니다.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22118" y="6051947"/>
            <a:ext cx="6460331" cy="1588770"/>
          </a:xfrm>
          <a:prstGeom prst="roundRect">
            <a:avLst>
              <a:gd name="adj" fmla="val 5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7643455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크로스 플랫폼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43455" y="6735485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윈도우, macOS, Linux 등 다양한 플랫폼에서 실행될 수 있습니다.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8540" y="568285"/>
            <a:ext cx="7746921" cy="1247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Node.js와 자바스크립트의 상호작용</a:t>
            </a:r>
            <a:endParaRPr lang="en-US" sz="39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" y="2114907"/>
            <a:ext cx="498991" cy="4989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8540" y="2813447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동일한 언어 사용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698540" y="3245048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Node.js는 자바스크립트를 사용하므로 클라이언트와 서버 간 코드 공유가 가능합니다.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0" y="4163258"/>
            <a:ext cx="498991" cy="4989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98540" y="4861798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서버 측 스크립팅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698540" y="5293400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Node.js를 통해 자바스크립트로 서버 애플리케이션을 개발할 수 있습니다.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0" y="6211610"/>
            <a:ext cx="498991" cy="4989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98540" y="6910149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전체 스택 개발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698540" y="7341751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클라이언트와 서버를 모두 자바스크립트로 구현할 수 있어 생산성이 높습니다.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 기반 애플리케이션 개발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프로젝트 설정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35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 런타임 환경과 필요한 의존성 모듈을 설치합니다.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코드 작성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785479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자바스크립트를 사용하여 서버 측 로직을 구현합니다.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배포 및 운영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6552605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완성된 애플리케이션을 서버에 배포하고 운영합니다.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18523"/>
            <a:ext cx="57678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 생태계와 미래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67464"/>
            <a:ext cx="7556421" cy="4143613"/>
          </a:xfrm>
          <a:prstGeom prst="roundRect">
            <a:avLst>
              <a:gd name="adj" fmla="val 2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575084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271879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풍부한 오픈 소스 라이브러리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2718792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NPM을 통해 다양한 라이브러리와 프레임워크를 활용할 수 있습니다.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951208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409491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활발한 개발자 커뮤니티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4094917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 사용자들 간 지식 공유와 협업이 활발하게 이루어지고 있습니다.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5327332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547104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지속적인 기술 발전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5471041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Node.js는 지속적으로 새로운 기능과 성능 향상을 이루어 나가고 있습니다.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2024-11-04T13:53:01Z</dcterms:created>
  <dcterms:modified xsi:type="dcterms:W3CDTF">2024-11-04T13:53:01Z</dcterms:modified>
</cp:coreProperties>
</file>