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hyperlink" Target="https://bamtory29.tistory.com/entry/Nodejs%EC%9D%98-%EC%86%8C%EA%B0%9C%EC%99%80-%ED%8A%B9%EC%A7%95" TargetMode="External"/><Relationship Id="rId2" Type="http://schemas.openxmlformats.org/officeDocument/2006/relationships/hyperlink" Target="&#54000;&#49828;&#53664;&#47532;" TargetMode="External"/><Relationship Id="rId3" Type="http://schemas.openxmlformats.org/officeDocument/2006/relationships/hyperlink" Target="https://www.elancer.co.kr/blog/detail/206" TargetMode="External"/><Relationship Id="rId4" Type="http://schemas.openxmlformats.org/officeDocument/2006/relationships/hyperlink" Target="&#51060;&#47004;&#49436;" TargetMode="External"/><Relationship Id="rId5" Type="http://schemas.openxmlformats.org/officeDocument/2006/relationships/hyperlink" Target="https://velog.io/@deannn/Node.js-Node.js%EC%9D%98-%EC%86%8C%EA%B0%9C%EC%99%80-%ED%8A%B9%EC%A7%95" TargetMode="External"/><Relationship Id="rId6" Type="http://schemas.openxmlformats.org/officeDocument/2006/relationships/hyperlink" Target="velog" TargetMode="External"/><Relationship Id="rId7" Type="http://schemas.openxmlformats.org/officeDocument/2006/relationships/hyperlink" Target="https://ko.wikipedia.org/wiki/Node.js" TargetMode="External"/><Relationship Id="rId8" Type="http://schemas.openxmlformats.org/officeDocument/2006/relationships/hyperlink" Target="Wikipedia" TargetMode="External"/><Relationship Id="rId9" Type="http://schemas.openxmlformats.org/officeDocument/2006/relationships/hyperlink" Target="https://velog.io/@warmwhiten/Node.js%EC%9D%98-%EC%97%AD%EC%82%AC-%EA%B0%84%EB%8B%A8%ED%95%98%EA%B2%8C-%EC%82%B4%ED%8E%B4%EB%B3%B4%EA%B8%B0" TargetMode="External"/><Relationship Id="rId10" Type="http://schemas.openxmlformats.org/officeDocument/2006/relationships/hyperlink" Target="velog" TargetMode="External"/><Relationship Id="rId11" Type="http://schemas.openxmlformats.org/officeDocument/2006/relationships/hyperlink" Target="https://ko.wikipedia.org/wiki/Node.js" TargetMode="External"/><Relationship Id="rId12" Type="http://schemas.openxmlformats.org/officeDocument/2006/relationships/hyperlink" Target="Wikipedia" TargetMode="External"/><Relationship Id="rId13" Type="http://schemas.openxmlformats.org/officeDocument/2006/relationships/hyperlink" Target="https://namu.wiki/w/Node.js?from=%EB%81%84%ED%88%AC%EC%98%A8%EB%9D%BC%EC%9D%B8" TargetMode="External"/><Relationship Id="rId14" Type="http://schemas.openxmlformats.org/officeDocument/2006/relationships/hyperlink" Target="&#45208;&#47924;&#50948;&#53412;" TargetMode="External"/><Relationship Id="rId15" Type="http://schemas.openxmlformats.org/officeDocument/2006/relationships/hyperlink" Target="https://coding-yesung.tistory.com/153" TargetMode="External"/><Relationship Id="rId16" Type="http://schemas.openxmlformats.org/officeDocument/2006/relationships/hyperlink" Target="&#54000;&#49828;&#53664;&#47532;" TargetMode="External"/><Relationship Id="rId17" Type="http://schemas.openxmlformats.org/officeDocument/2006/relationships/hyperlink" Target="https://velog.io/@do_ng_iill/Node.js-%ED%95%B5%EC%8B%AC-%EA%B0%9C%EB%85%90%EC%9E%A5%EB%8B%A8%EC%A0%90-%EC%A0%95%EB%A6%AC" TargetMode="External"/><Relationship Id="rId18" Type="http://schemas.openxmlformats.org/officeDocument/2006/relationships/hyperlink" Target="velog" TargetMode="External"/><Relationship Id="rId19" Type="http://schemas.openxmlformats.org/officeDocument/2006/relationships/hyperlink" Target="https://adjh54.tistory.com/44" TargetMode="External"/><Relationship Id="rId20" Type="http://schemas.openxmlformats.org/officeDocument/2006/relationships/hyperlink" Target="Contributor9" TargetMode="External"/><Relationship Id="rId21" Type="http://schemas.openxmlformats.org/officeDocument/2006/relationships/hyperlink" Target="https://www.elancer.co.kr/blog/detail/206" TargetMode="External"/><Relationship Id="rId22" Type="http://schemas.openxmlformats.org/officeDocument/2006/relationships/hyperlink" Target="&#51060;&#47004;&#49436;" TargetMode="External"/><Relationship Id="rId23" Type="http://schemas.openxmlformats.org/officeDocument/2006/relationships/hyperlink" Target="https://pso62.tistory.com/entry/NodeJS%EC%9D%98-%EC%9E%A5%EC%A0%90%EA%B3%BC-%EB%8B%A8%EC%A0%90" TargetMode="External"/><Relationship Id="rId24" Type="http://schemas.openxmlformats.org/officeDocument/2006/relationships/hyperlink" Target="&#54000;&#49828;&#53664;&#47532;" TargetMode="External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Node.js 소개 및 활용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Express.js 프레임워크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Express.js의 개요 및 특징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Express.js는 Node.js를 위한 웹 애플리케이션 프레임워크로, 라우팅, 미들웨어, 템플릿 엔진을 지원합니다. RESTful API 구축에 적합합니다.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Express.js 로고와 함께 주요 특징을 나열한 인포그래픽.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RESTful API 구축하기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RESTful API의 개념 및 구축 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RESTful API는 HTTP 요청을 통해 자원에 접근하는 방식입니다. Express.js를 사용하여 GET, POST, PUT, DELETE 메서드를 구현하는 예시를 보여줍니다.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RESTful API의 구조를 설명하는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데이터베이스와의 연동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Node.js와 데이터베이스 연결 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MongoDB, MySQL 등 다양한 데이터베이스와의 연동 방법을 설명합니다. 예: Mongoose를 사용한 MongoDB 연결 예시.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Node.js와 데이터베이스 간의 연결 구조를 보여주는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성능 최적화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성능을 높이기 위한 팁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1. 클러스터링을 통해 멀티코어 CPU 활용. 2. 비동기 I/O 사용. 3. 캐싱 전략 적용.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성능 최적화 방법을 나열한 인포그래픽.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보안 고려사항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 애플리케이션의 보안 점검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1. 입력 검증: SQL 인젝션 방지. 2. HTTPS 사용: 데이터 암호화. 3. 패키지 관리: 취약한 패키지 업데이트.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보안 체크리스트를 보여주는 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커뮤니티와 리소스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 관련 커뮤니티 및 자료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1. 공식 문서: nodejs.org. 2. GitHub: 다양한 오픈소스 프로젝트. 3. Stack Overflow: 질문과 답변 플랫폼.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커뮤니티 로고와 함께 리소스를 나열한 인포그래픽.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결론 및 Q&amp;A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중요성과 Q&amp;A 시간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현대 웹 개발에서 필수적인 기술로 자리 잡고 있으며, 비동기 처리와 높은 성능을 제공합니다. 질문을 받겠습니다.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결론을 강조하는 슬라이드와 Q&amp;A 아이콘.</a:t>
            </a:r>
            <a:endParaRPr 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부록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lnSpc>
                <a:spcPts val="10000"/>
              </a:lnSpc>
              <a:spcBef>
                <a:spcPts val="100"/>
              </a:spcBef>
              <a:buSzPct val="100000"/>
              <a:buChar char="•"/>
            </a:pPr>
            <a:r>
              <a:rPr lang="en-US" sz="900" b="1" dirty="0">
                <a:solidFill>
                  <a:srgbClr val="363636"/>
                </a:solidFill>
              </a:rPr>
              <a:t>• [Node.js] Node.js의 소개와 특징 - 밤의 공간 - 티스토리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https://bamtory29.tistory.com/entry/Nodejs%EC%9D%98-%EC%86%8C%EA%B0%9C%EC%99%80-%ED%8A%B9%EC%A7%95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 js란, 개념부터 특징까지 기업들이 사용하는 이유를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https://www.elancer.co.kr/blog/detail/206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(이랜서)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[Node.js] Node.js의 소개와 특징 및 작동 원리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https://velog.io/@deannn/Node.js-Node.js%EC%9D%98-%EC%86%8C%EA%B0%9C%EC%99%80-%ED%8A%B9%EC%A7%95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(velog)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- 위키백과, 우리 모두의 백과사전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https://ko.wikipedia.org/wiki/Node.js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(Wikipedia)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Node.js의 역사 간단하게 살펴보기 - Node.js는 왜 탄생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https://velog.io/@warmwhiten/Node.js%EC%9D%98-%EC%97%AD%EC%82%AC-%EA%B0%84%EB%8B%A8%ED%95%98%EA%B2%8C-%EC%82%B4%ED%8E%B4%EB%B3%B4%EA%B8%B0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(velog)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- 위키백과, 우리 모두의 백과사전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https://ko.wikipedia.org/wiki/Node.js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(Wikipedia)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https://namu.wiki/w/Node.js?from=%EB%81%84%ED%88%AC%EC%98%A8%EB%9D%BC%EC%9D%B8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(나무위키)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[Node.js] Node.js란?&amp; Node.js의 역사와 특징을 알아보자!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https://coding-yesung.tistory.com/153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Node.js 핵심 개념과 장단점 정리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https://velog.io/@do_ng_iill/Node.js-%ED%95%B5%EC%8B%AC-%EA%B0%9C%EB%85%90%EC%9E%A5%EB%8B%A8%EC%A0%90-%EC%A0%95%EB%A6%AC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(velog)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[Node] Node.js 이해하기-1(정의, 장단점) - Contributor9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https://adjh54.tistory.com/44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(Contributor9)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 js란, 개념부터 특징까지 기업들이 사용하는 이유를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https://www.elancer.co.kr/blog/detail/206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(이랜서)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NodeJS의 장점과 단점 - 지식의창고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https://pso62.tistory.com/entry/NodeJS%EC%9D%98-%EC%9E%A5%EC%A0%90%EA%B3%BC-%EB%8B%A8%EC%A0%90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정의 및 사용 사례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Chrome V8 JavaScript 엔진을 기반으로 한 서버 사이드 플랫폼으로, 비동기 이벤트 기반으로 작동합니다. 웹 서버, API 서버, 실시간 애플리케이션(예: 채팅 앱) 등 다양한 분야에서 사용됩니다.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Node.js 로고와 함께 Node.js의 사용 사례를 보여주는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역사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발전 과정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2009년 Ryan Dahl에 의해 처음 발표되었으며, 2010년에는 npm(Node Package Manager)이 도입되었습니다. 2015년에는 Node.js 재단이 설립되어 커뮤니티의 발전을 도모했습니다.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타임라인 형식으로 Node.js의 주요 이정표를 나열한 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주요 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장점 및 특징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1. 비동기 I/O 처리: 높은 성능과 확장성을 제공. 2. 단일 스레드 이벤트 루프: 메모리 사용을 최적화. 3. npm: 방대한 패키지 생태계.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특징을 아이콘으로 표현한 인포그래픽.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아키텍처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구조 및 작동 방식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이벤트 루프, 비동기 I/O, 콜백 함수로 구성되어 있으며, 클라이언트 요청을 비동기적으로 처리하여 높은 성능을 발휘합니다.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Node.js 아키텍처를 설명하는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설치 및 설정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 설치 방법 및 환경 설정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1. Node.js 공식 웹사이트에서 설치 파일 다운로드. 2. 설치 후 'node -v' 명령어로 버전 확인. 3. IDE(예: Visual Studio Code) 설정 방법.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설치 과정 스크린샷과 명령어 예시.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기본 개념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기본 용어 및 개념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1. 모듈: 코드의 재사용을 위한 단위. 2. 패키지: npm을 통해 관리되는 모듈의 집합. 3. 이벤트: 비동기 작업의 결과를 처리하는 방법.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기본 개념을 설명하는 플로우차트.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비동기 프로그래밍 이해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비동기 프로그래밍의 필요성과 원리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비동기 프로그래밍은 I/O 작업이 완료될 때까지 기다리지 않고 다른 작업을 수행할 수 있게 해줍니다. 예를 들어, 파일 읽기 작업과 데이터베이스 쿼리를 동시에 처리할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비동기와 동기 프로그래밍의 차이를 비교하는 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모듈 시스템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모듈 시스템의 구조 및 사용법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CommonJS 모듈 시스템을 사용하여 'require'를 통해 모듈을 불러오고 'module.exports'로 모듈을 내보냅니다. 예: 'const fs = require('fs');'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모듈 시스템의 구조를 설명하는 다이어그램.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2024-11-04T08:57:30Z</dcterms:created>
  <dcterms:modified xsi:type="dcterms:W3CDTF">2024-11-04T08:57:30Z</dcterms:modified>
</cp:coreProperties>
</file>