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embeddedFontLst>
    <p:embeddedFont>
      <p:font typeface="Trebuchet MS" panose="020B0603020202020204" pitchFamily="34" charset="0"/>
      <p:regular r:id="rId10"/>
      <p:bold r:id="rId11"/>
      <p:italic r:id="rId12"/>
      <p:boldItalic r:id="rId13"/>
    </p:embeddedFont>
    <p:embeddedFont>
      <p:font typeface="Wingdings 3" panose="05040102010807070707" pitchFamily="18" charset="2"/>
      <p:regular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oMinSeok6672/webpg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bplanet.co.kr/companies/94863/salaries/%EC%94%A8%EC%A0%9C%EC%9D%B4%EC%98%AC%EB%A6%AC%EB%B8%8C%EB%84%A4%ED%8A%B8%EC%9B%8D%EC%8A%A4" TargetMode="External"/><Relationship Id="rId2" Type="http://schemas.openxmlformats.org/officeDocument/2006/relationships/hyperlink" Target="https://career.cjolivenetworks.co.kr/742cd01d-8e31-4ba8-aef0-94a98ea1507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ng-kim.tistory.com/72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5F114-5910-5AE2-232D-D61F8F0EB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웹 프로그래밍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4959EF-126B-2AB9-A8D4-4220371BFC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2020962013 </a:t>
            </a:r>
            <a:r>
              <a:rPr lang="ko-KR" altLang="en-US" dirty="0"/>
              <a:t>서민석</a:t>
            </a:r>
          </a:p>
        </p:txBody>
      </p:sp>
    </p:spTree>
    <p:extLst>
      <p:ext uri="{BB962C8B-B14F-4D97-AF65-F5344CB8AC3E}">
        <p14:creationId xmlns:p14="http://schemas.microsoft.com/office/powerpoint/2010/main" val="1115762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BF29A-2B96-42CA-7C52-C51500FA0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</a:t>
            </a:r>
            <a:r>
              <a:rPr lang="ko-KR" altLang="en-US" dirty="0" err="1"/>
              <a:t>가고싶은</a:t>
            </a:r>
            <a:r>
              <a:rPr lang="ko-KR" altLang="en-US" dirty="0"/>
              <a:t> 회사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812884-DDC4-D44B-E9FE-2928C8D4A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CJ</a:t>
            </a:r>
            <a:r>
              <a:rPr lang="ko-KR" altLang="en-US" dirty="0" err="1"/>
              <a:t>올리브네트웍스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가고싶은</a:t>
            </a:r>
            <a:r>
              <a:rPr lang="ko-KR" altLang="en-US" dirty="0"/>
              <a:t> 이유 </a:t>
            </a:r>
            <a:r>
              <a:rPr lang="en-US" altLang="ko-KR" dirty="0"/>
              <a:t>: </a:t>
            </a:r>
            <a:r>
              <a:rPr lang="ko-KR" altLang="en-US" dirty="0"/>
              <a:t>평소에 </a:t>
            </a:r>
            <a:r>
              <a:rPr lang="en-US" altLang="ko-KR" dirty="0"/>
              <a:t>CJ</a:t>
            </a:r>
            <a:r>
              <a:rPr lang="ko-KR" altLang="en-US" dirty="0"/>
              <a:t>계열사</a:t>
            </a:r>
            <a:r>
              <a:rPr lang="en-US" altLang="ko-KR" dirty="0"/>
              <a:t>(</a:t>
            </a:r>
            <a:r>
              <a:rPr lang="ko-KR" altLang="en-US" dirty="0"/>
              <a:t>올리브영</a:t>
            </a:r>
            <a:r>
              <a:rPr lang="en-US" altLang="ko-KR" dirty="0"/>
              <a:t>, CGV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을 많이 이용하기도 하고</a:t>
            </a:r>
            <a:r>
              <a:rPr lang="en-US" altLang="ko-KR" dirty="0"/>
              <a:t>, </a:t>
            </a:r>
            <a:r>
              <a:rPr lang="ko-KR" altLang="en-US" dirty="0"/>
              <a:t>복지에 계열사 할인 및 혜택이 다양하고</a:t>
            </a:r>
            <a:r>
              <a:rPr lang="en-US" altLang="ko-KR" dirty="0"/>
              <a:t> </a:t>
            </a:r>
            <a:r>
              <a:rPr lang="ko-KR" altLang="en-US" dirty="0" err="1"/>
              <a:t>학과랑도</a:t>
            </a:r>
            <a:r>
              <a:rPr lang="ko-KR" altLang="en-US" dirty="0"/>
              <a:t> 연관이 있어서</a:t>
            </a:r>
          </a:p>
        </p:txBody>
      </p:sp>
    </p:spTree>
    <p:extLst>
      <p:ext uri="{BB962C8B-B14F-4D97-AF65-F5344CB8AC3E}">
        <p14:creationId xmlns:p14="http://schemas.microsoft.com/office/powerpoint/2010/main" val="2468380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B9A5DC6-9E4C-E6A4-D4FA-0E49CB6FF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60" y="1211283"/>
            <a:ext cx="5444058" cy="52488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CBAB6A-74F1-282F-9FC7-349E7FC9843C}"/>
              </a:ext>
            </a:extLst>
          </p:cNvPr>
          <p:cNvSpPr txBox="1"/>
          <p:nvPr/>
        </p:nvSpPr>
        <p:spPr>
          <a:xfrm>
            <a:off x="763816" y="207818"/>
            <a:ext cx="101534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소스 코드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9C9FD79-9D93-B363-4302-5B025CB18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437" y="1945698"/>
            <a:ext cx="7145436" cy="378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144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356299-5C1E-95B5-0178-682BD1C49AD1}"/>
              </a:ext>
            </a:extLst>
          </p:cNvPr>
          <p:cNvSpPr txBox="1"/>
          <p:nvPr/>
        </p:nvSpPr>
        <p:spPr>
          <a:xfrm>
            <a:off x="763816" y="207818"/>
            <a:ext cx="101534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소스 코드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1F0D0F-CF14-222A-ECD5-BF3B5DA09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819" y="1840028"/>
            <a:ext cx="7044047" cy="38650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11B564-BD61-FC31-7E31-C2756197CFF5}"/>
              </a:ext>
            </a:extLst>
          </p:cNvPr>
          <p:cNvSpPr txBox="1"/>
          <p:nvPr/>
        </p:nvSpPr>
        <p:spPr>
          <a:xfrm>
            <a:off x="653143" y="2277607"/>
            <a:ext cx="37763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CSS Framework</a:t>
            </a:r>
          </a:p>
          <a:p>
            <a:endParaRPr lang="en-US" altLang="ko-KR" dirty="0"/>
          </a:p>
          <a:p>
            <a:r>
              <a:rPr lang="en-US" altLang="ko-KR" dirty="0"/>
              <a:t>Bootstrap</a:t>
            </a:r>
            <a:r>
              <a:rPr lang="ko-KR" altLang="en-US" dirty="0"/>
              <a:t>의 </a:t>
            </a:r>
            <a:r>
              <a:rPr lang="en-US" altLang="ko-KR" dirty="0"/>
              <a:t>Collapse </a:t>
            </a:r>
            <a:r>
              <a:rPr lang="ko-KR" altLang="en-US" dirty="0"/>
              <a:t>기능을 이용해</a:t>
            </a:r>
            <a:r>
              <a:rPr lang="en-US" altLang="ko-KR" dirty="0"/>
              <a:t> </a:t>
            </a:r>
            <a:r>
              <a:rPr lang="ko-KR" altLang="en-US" dirty="0"/>
              <a:t>버튼 </a:t>
            </a:r>
            <a:r>
              <a:rPr lang="ko-KR" altLang="en-US" dirty="0" err="1"/>
              <a:t>클릭시</a:t>
            </a:r>
            <a:r>
              <a:rPr lang="ko-KR" altLang="en-US" dirty="0"/>
              <a:t> 펼치고 접는 기능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Tailwind CSS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사용해 색상</a:t>
            </a:r>
            <a:r>
              <a:rPr lang="en-US" altLang="ko-KR" dirty="0"/>
              <a:t>, </a:t>
            </a:r>
            <a:r>
              <a:rPr lang="ko-KR" altLang="en-US" dirty="0"/>
              <a:t>텍스트 스타일</a:t>
            </a:r>
            <a:r>
              <a:rPr lang="en-US" altLang="ko-KR" dirty="0"/>
              <a:t>, </a:t>
            </a:r>
            <a:r>
              <a:rPr lang="ko-KR" altLang="en-US" dirty="0"/>
              <a:t>여백을 적용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3071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0039AB7-2998-D877-DE68-675AD31AB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992" y="1365662"/>
            <a:ext cx="6154016" cy="50400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BA93E0-FF60-8F2F-5507-46E3AB08EFF0}"/>
              </a:ext>
            </a:extLst>
          </p:cNvPr>
          <p:cNvSpPr txBox="1"/>
          <p:nvPr/>
        </p:nvSpPr>
        <p:spPr>
          <a:xfrm>
            <a:off x="763816" y="207818"/>
            <a:ext cx="101534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화면 캡쳐</a:t>
            </a:r>
          </a:p>
        </p:txBody>
      </p:sp>
    </p:spTree>
    <p:extLst>
      <p:ext uri="{BB962C8B-B14F-4D97-AF65-F5344CB8AC3E}">
        <p14:creationId xmlns:p14="http://schemas.microsoft.com/office/powerpoint/2010/main" val="2020855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295DB2-869E-0D4E-AE17-B35793D17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hlinkClick r:id="rId2"/>
              </a:rPr>
              <a:t>https://github.com/SeoMinSeok6672/webpgm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2992C8-9CDB-98BD-90A3-D03B7E49317A}"/>
              </a:ext>
            </a:extLst>
          </p:cNvPr>
          <p:cNvSpPr txBox="1"/>
          <p:nvPr/>
        </p:nvSpPr>
        <p:spPr>
          <a:xfrm>
            <a:off x="763816" y="207818"/>
            <a:ext cx="101534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err="1"/>
              <a:t>깃허브</a:t>
            </a:r>
            <a:r>
              <a:rPr lang="ko-KR" altLang="en-US" sz="4400" dirty="0"/>
              <a:t> 주소</a:t>
            </a:r>
          </a:p>
        </p:txBody>
      </p:sp>
    </p:spTree>
    <p:extLst>
      <p:ext uri="{BB962C8B-B14F-4D97-AF65-F5344CB8AC3E}">
        <p14:creationId xmlns:p14="http://schemas.microsoft.com/office/powerpoint/2010/main" val="1516916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91D9F5-4599-1159-C635-97E4AD26F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CJ</a:t>
            </a:r>
            <a:r>
              <a:rPr lang="ko-KR" altLang="en-US" dirty="0" err="1"/>
              <a:t>올리브네트웍스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https://career.cjolivenetworks.co.kr/742cd01d-8e31-4ba8-aef0-94a98ea15072 </a:t>
            </a:r>
            <a:r>
              <a:rPr lang="ko-KR" altLang="en-US" dirty="0"/>
              <a:t>복지혜택</a:t>
            </a:r>
          </a:p>
          <a:p>
            <a:pPr marL="0" indent="0">
              <a:buNone/>
            </a:pPr>
            <a:r>
              <a:rPr lang="en-US" altLang="ko-KR" dirty="0">
                <a:hlinkClick r:id="rId3"/>
              </a:rPr>
              <a:t>https://www.jobplanet.co.kr/companies/94863/salaries/%EC%94%A8%EC%A0%9C%EC%9D%B4%EC%98%AC%EB%A6%AC%EB%B8%8C%EB%84%A4%ED%8A%B8%EC%9B%8D%EC%8A%A4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채용정보 </a:t>
            </a:r>
            <a:r>
              <a:rPr lang="en-US" altLang="ko-KR" dirty="0">
                <a:hlinkClick r:id="rId4"/>
              </a:rPr>
              <a:t>https://dong-kim.tistory.com/72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ChatGPT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A566CD-78F9-64D0-13BD-D87A08EEBD5C}"/>
              </a:ext>
            </a:extLst>
          </p:cNvPr>
          <p:cNvSpPr txBox="1"/>
          <p:nvPr/>
        </p:nvSpPr>
        <p:spPr>
          <a:xfrm>
            <a:off x="763816" y="207818"/>
            <a:ext cx="101534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레퍼런스</a:t>
            </a:r>
          </a:p>
        </p:txBody>
      </p:sp>
    </p:spTree>
    <p:extLst>
      <p:ext uri="{BB962C8B-B14F-4D97-AF65-F5344CB8AC3E}">
        <p14:creationId xmlns:p14="http://schemas.microsoft.com/office/powerpoint/2010/main" val="36734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17558-6859-DB5B-CB35-2CB0F728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2234" y="2732313"/>
            <a:ext cx="5907532" cy="696687"/>
          </a:xfrm>
        </p:spPr>
        <p:txBody>
          <a:bodyPr>
            <a:noAutofit/>
          </a:bodyPr>
          <a:lstStyle/>
          <a:p>
            <a:r>
              <a:rPr lang="ko-KR" altLang="en-US" sz="7200" dirty="0"/>
              <a:t>감사합니다．</a:t>
            </a:r>
          </a:p>
        </p:txBody>
      </p:sp>
    </p:spTree>
    <p:extLst>
      <p:ext uri="{BB962C8B-B14F-4D97-AF65-F5344CB8AC3E}">
        <p14:creationId xmlns:p14="http://schemas.microsoft.com/office/powerpoint/2010/main" val="3695766208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175</Words>
  <Application>Microsoft Office PowerPoint</Application>
  <PresentationFormat>와이드스크린</PresentationFormat>
  <Paragraphs>23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Wingdings 3</vt:lpstr>
      <vt:lpstr>Arial</vt:lpstr>
      <vt:lpstr>Trebuchet MS</vt:lpstr>
      <vt:lpstr>패싯</vt:lpstr>
      <vt:lpstr>웹 프로그래밍 발표</vt:lpstr>
      <vt:lpstr>내가 가고싶은 회사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프로그래밍 발표</dc:title>
  <dc:creator>민석 서</dc:creator>
  <cp:lastModifiedBy>민석 서</cp:lastModifiedBy>
  <cp:revision>2</cp:revision>
  <dcterms:created xsi:type="dcterms:W3CDTF">2024-12-09T09:39:00Z</dcterms:created>
  <dcterms:modified xsi:type="dcterms:W3CDTF">2024-12-09T09:44:09Z</dcterms:modified>
</cp:coreProperties>
</file>