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hyperlink" Target="https://bamtory29.tistory.com/entry/Nodejs%EC%9D%98-%EC%86%8C%EA%B0%9C%EC%99%80-%ED%8A%B9%EC%A7%95" TargetMode="External"/><Relationship Id="rId2" Type="http://schemas.openxmlformats.org/officeDocument/2006/relationships/hyperlink" Target="&#54000;&#49828;&#53664;&#47532;" TargetMode="External"/><Relationship Id="rId3" Type="http://schemas.openxmlformats.org/officeDocument/2006/relationships/hyperlink" Target="https://www.elancer.co.kr/blog/detail/206" TargetMode="External"/><Relationship Id="rId4" Type="http://schemas.openxmlformats.org/officeDocument/2006/relationships/hyperlink" Target="&#51060;&#47004;&#49436;" TargetMode="External"/><Relationship Id="rId5" Type="http://schemas.openxmlformats.org/officeDocument/2006/relationships/hyperlink" Target="https://ko.wikipedia.org/wiki/Node.js" TargetMode="External"/><Relationship Id="rId6" Type="http://schemas.openxmlformats.org/officeDocument/2006/relationships/hyperlink" Target="Wikipedia" TargetMode="External"/><Relationship Id="rId7" Type="http://schemas.openxmlformats.org/officeDocument/2006/relationships/hyperlink" Target="https://jin2rang.tistory.com/entry/Nodejs-%EB%9E%80-%EC%86%8C%EA%B0%9C-%EB%B0%8F-%ED%8A%B9%EC%A7%95-%E2%91%A0-%ED%8E%B8" TargetMode="External"/><Relationship Id="rId8" Type="http://schemas.openxmlformats.org/officeDocument/2006/relationships/hyperlink" Target="&#54000;&#49828;&#53664;&#47532;" TargetMode="External"/><Relationship Id="rId9" Type="http://schemas.openxmlformats.org/officeDocument/2006/relationships/hyperlink" Target="https://velog.io/@warmwhiten/Node.js%EC%9D%98-%EC%97%AD%EC%82%AC-%EA%B0%84%EB%8B%A8%ED%95%98%EA%B2%8C-%EC%82%B4%ED%8E%B4%EB%B3%B4%EA%B8%B0" TargetMode="External"/><Relationship Id="rId10" Type="http://schemas.openxmlformats.org/officeDocument/2006/relationships/hyperlink" Target="velog" TargetMode="External"/><Relationship Id="rId11" Type="http://schemas.openxmlformats.org/officeDocument/2006/relationships/hyperlink" Target="https://ko.wikipedia.org/wiki/Node.js" TargetMode="External"/><Relationship Id="rId12" Type="http://schemas.openxmlformats.org/officeDocument/2006/relationships/hyperlink" Target="Wikipedia" TargetMode="External"/><Relationship Id="rId13" Type="http://schemas.openxmlformats.org/officeDocument/2006/relationships/hyperlink" Target="https://namu.wiki/w/Node.js?from=%EB%81%84%ED%88%AC%EC%98%A8%EB%9D%BC%EC%9D%B8" TargetMode="External"/><Relationship Id="rId14" Type="http://schemas.openxmlformats.org/officeDocument/2006/relationships/hyperlink" Target="&#45208;&#47924;&#50948;&#53412;" TargetMode="External"/><Relationship Id="rId15" Type="http://schemas.openxmlformats.org/officeDocument/2006/relationships/hyperlink" Target="https://coding-yesung.tistory.com/153" TargetMode="External"/><Relationship Id="rId16" Type="http://schemas.openxmlformats.org/officeDocument/2006/relationships/hyperlink" Target="&#54000;&#49828;&#53664;&#47532;" TargetMode="External"/><Relationship Id="rId17" Type="http://schemas.openxmlformats.org/officeDocument/2006/relationships/hyperlink" Target="https://velog.io/@do_ng_iill/Node.js-%ED%95%B5%EC%8B%AC-%EA%B0%9C%EB%85%90%EC%9E%A5%EB%8B%A8%EC%A0%90-%EC%A0%95%EB%A6%AC" TargetMode="External"/><Relationship Id="rId18" Type="http://schemas.openxmlformats.org/officeDocument/2006/relationships/hyperlink" Target="velog" TargetMode="External"/><Relationship Id="rId19" Type="http://schemas.openxmlformats.org/officeDocument/2006/relationships/hyperlink" Target="https://adjh54.tistory.com/44" TargetMode="External"/><Relationship Id="rId20" Type="http://schemas.openxmlformats.org/officeDocument/2006/relationships/hyperlink" Target="Contributor9" TargetMode="External"/><Relationship Id="rId21" Type="http://schemas.openxmlformats.org/officeDocument/2006/relationships/hyperlink" Target="https://pso62.tistory.com/entry/NodeJS%EC%9D%98-%EC%9E%A5%EC%A0%90%EA%B3%BC-%EB%8B%A8%EC%A0%90" TargetMode="External"/><Relationship Id="rId22" Type="http://schemas.openxmlformats.org/officeDocument/2006/relationships/hyperlink" Target="&#54000;&#49828;&#53664;&#47532;" TargetMode="External"/><Relationship Id="rId23" Type="http://schemas.openxmlformats.org/officeDocument/2006/relationships/hyperlink" Target="https://www.elancer.co.kr/blog/detail/206" TargetMode="External"/><Relationship Id="rId24" Type="http://schemas.openxmlformats.org/officeDocument/2006/relationships/hyperlink" Target="&#51060;&#47004;&#49436;" TargetMode="External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Node.js 소개 및 활용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npm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npm의 역할 및 사용법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npm은 Node.js의 패키지 관리자이며, 다양한 라이브러리와 패키지를 쉽게 설치하고 관리할 수 있습니다. 예를 들어, express 패키지를 설치하여 웹 서버를 쉽게 구축할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npm 사용법을 설명하는 스크린샷과 함께 인기 패키지 목록.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RESTful API 개발하기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Node.js로 RESTful API 구축하기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Express.js를 사용하여 RESTful API를 구축할 수 있습니다. GET, POST, PUT, DELETE 메서드를 사용하여 클라이언트와 서버 간의 데이터 통신을 처리합니다.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RESTful API의 구조를 설명하는 다이어그램과 함께 코드 예시.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함수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Node.js에서의 함수 활용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Node.js에서는 비동기 함수와 콜백 함수를 활용하여 비동기 작업을 처리합니다. 예를 들어, setTimeout() 함수를 사용하여 일정 시간 후에 작업을 수행할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비동기 함수의 흐름을 설명하는 플로우차트.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성능 최적화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 성능 최적화 기법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Node.js의 성능을 최적화하기 위해 클러스터링, 캐싱, 비동기 프로그래밍 기법을 사용할 수 있습니다. 예를 들어, 클러스터 모듈을 사용하여 멀티코어 CPU를 활용할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성능 최적화 기법을 정리한 인포그래픽.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보안 고려사항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 애플리케이션의 보안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 애플리케이션에서 보안 취약점을 방지하기 위해 입력 검증, HTTPS 사용, 패키지 업데이트 등을 고려해야 합니다. 예를 들어, helmet 패키지를 사용하여 HTTP 헤더를 설정할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보안 고려사항을 정리한 체크리스트.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커뮤니티 및 리소스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 관련 커뮤니티 및 리소스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Node.js의 공식 웹사이트, GitHub, Stack Overflow, Reddit 등 다양한 커뮤니티와 리소스가 있습니다. 이들 커뮤니티에서 질문하고 답변을 받을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Node.js 관련 웹사이트와 커뮤니티 로고 모음.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결론 및 Q&amp;A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중요성과 Q&amp;A 세션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현대 웹 개발에서 중요한 역할을 하고 있으며, 비동기 프로그래밍과 높은 성능 덕분에 많은 기업에서 채택하고 있습니다. 질문이 있으시면 지금 해주세요!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결론을 요약한 슬라이드와 Q&amp;A 세션을 위한 질문 박스.</a:t>
            </a:r>
            <a:endParaRPr 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부록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lnSpc>
                <a:spcPts val="10000"/>
              </a:lnSpc>
              <a:spcBef>
                <a:spcPts val="100"/>
              </a:spcBef>
              <a:buSzPct val="100000"/>
              <a:buChar char="•"/>
            </a:pPr>
            <a:r>
              <a:rPr lang="en-US" sz="900" b="1" dirty="0">
                <a:solidFill>
                  <a:srgbClr val="363636"/>
                </a:solidFill>
              </a:rPr>
              <a:t>• [Node.js] Node.js의 소개와 특징 - 밤의 공간 - 티스토리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https://bamtory29.tistory.com/entry/Nodejs%EC%9D%98-%EC%86%8C%EA%B0%9C%EC%99%80-%ED%8A%B9%EC%A7%95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 js란, 개념부터 특징까지 기업들이 사용하는 이유를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https://www.elancer.co.kr/blog/detail/206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(이랜서)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- 위키백과, 우리 모두의 백과사전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https://ko.wikipedia.org/wiki/Node.js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(Wikipedia)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란? ( 소개 및 특징 ① 편 _ 자바스크립트 런타임)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https://jin2rang.tistory.com/entry/Nodejs-%EB%9E%80-%EC%86%8C%EA%B0%9C-%EB%B0%8F-%ED%8A%B9%EC%A7%95-%E2%91%A0-%ED%8E%B8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Node.js의 역사 간단하게 살펴보기 - Node.js는 왜 탄생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https://velog.io/@warmwhiten/Node.js%EC%9D%98-%EC%97%AD%EC%82%AC-%EA%B0%84%EB%8B%A8%ED%95%98%EA%B2%8C-%EC%82%B4%ED%8E%B4%EB%B3%B4%EA%B8%B0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(velog)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- 위키백과, 우리 모두의 백과사전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https://ko.wikipedia.org/wiki/Node.js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(Wikipedia)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https://namu.wiki/w/Node.js?from=%EB%81%84%ED%88%AC%EC%98%A8%EB%9D%BC%EC%9D%B8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(나무위키)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[Node.js] Node.js란?&amp; Node.js의 역사와 특징을 알아보자!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https://coding-yesung.tistory.com/153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핵심 개념과 장단점 정리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https://velog.io/@do_ng_iill/Node.js-%ED%95%B5%EC%8B%AC-%EA%B0%9C%EB%85%90%EC%9E%A5%EB%8B%A8%EC%A0%90-%EC%A0%95%EB%A6%AC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(velog)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[Node] Node.js 이해하기-1(정의, 장단점) - Contributor9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https://adjh54.tistory.com/44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(Contributor9)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NodeJS의 장점과 단점 - 지식의창고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https://pso62.tistory.com/entry/NodeJS%EC%9D%98-%EC%9E%A5%EC%A0%90%EA%B3%BC-%EB%8B%A8%EC%A0%90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 js란, 개념부터 특징까지 기업들이 사용하는 이유를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https://www.elancer.co.kr/blog/detail/206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(이랜서)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정의 및 역사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Chrome V8 JavaScript 엔진을 기반으로 한 서버 사이드 플랫폼으로, 비동기 이벤트 기반 프로그래밍을 지원합니다. 2009년 라이언 달에 의해 처음 개발되었으며, 현재는 다양한 웹 애플리케이션에서 널리 사용되고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Node.js 로고와 함께 Node.js의 역사적 발전을 보여주는 타임라인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함수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Node.js에서의 함수 사용법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Node.js에서는 콜백 함수, 화살표 함수, 비동기 함수 등을 사용하여 비동기 프로그래밍을 구현합니다. 예를 들어, fs 모듈의 readFile 함수는 파일을 비동기적으로 읽어오는 데 사용됩니다.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함수의 예시 코드 스니펫과 함께 비동기 흐름을 설명하는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주요 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장점 및 특징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비동기 I/O, 이벤트 기반 아키텍처, 단일 스레드 모델, 높은 성능, 크로스 플랫폼 지원 등의 특징을 가지고 있습니다. 이러한 특징 덕분에 대규모 네트워크 애플리케이션에 적합합니다.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특징을 아이콘으로 표현한 인포그래픽.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아키텍처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기본 아키텍처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이벤트 루프와 비동기 I/O 모델을 기반으로 하며, 클라이언트 요청을 처리하기 위해 단일 스레드에서 여러 요청을 동시에 처리할 수 있습니다. 이로 인해 높은 성능을 발휘합니다.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Node.js 아키텍처 다이어그램, 이벤트 루프의 흐름을 시각적으로 표현.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서버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Node.js로 서버 구축하기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Node.js를 사용하여 간단한 HTTP 서버를 구축할 수 있습니다. 예를 들어, http 모듈을 사용하여 'Hello World'를 반환하는 서버를 만들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간단한 서버 코드 예시와 함께 서버의 작동 방식을 설명하는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기본 개념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기본 개념 정리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Node.js의 기본 개념으로는 비동기 프로그래밍, 이벤트 기반 아키텍처, 모듈 시스템 등이 있습니다. 이러한 개념들은 Node.js의 효율성을 높이는 데 기여합니다.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기본 개념을 정리한 표 또는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Node.js와 자바스크립트와의 관계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Node.js와 자바스크립트의 관계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자바스크립트를 서버 사이드에서 실행할 수 있게 해주는 플랫폼입니다. 자바스크립트의 비동기 특성을 활용하여 서버에서 효율적으로 작업을 처리할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Node.js와 자바스크립트의 관계를 설명하는 Venn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의 모듈화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모듈 시스템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CommonJS 모듈 시스템을 사용하여 코드의 재사용성을 높입니다. require() 함수를 사용하여 다른 모듈을 불러올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모듈화된 코드 예시와 함께 모듈 간의 의존성을 설명하는 다이어그램.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2024-11-04T14:02:52Z</dcterms:created>
  <dcterms:modified xsi:type="dcterms:W3CDTF">2024-11-04T14:02:52Z</dcterms:modified>
</cp:coreProperties>
</file>