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6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8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5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0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3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2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3E21-074C-41F4-A0AB-62214A8D8940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B25F-6448-4903-8A70-0C7C06E19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3312368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3265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서</a:t>
            </a:r>
            <a:r>
              <a:rPr lang="ko-KR" altLang="en-US" sz="1300" b="1" dirty="0"/>
              <a:t>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692696"/>
            <a:ext cx="64750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GM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49214" y="692696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48064" y="332656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332656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1</a:t>
            </a:r>
            <a:endParaRPr lang="ko-KR" altLang="en-US" sz="1300" b="1" dirty="0"/>
          </a:p>
        </p:txBody>
      </p:sp>
      <p:cxnSp>
        <p:nvCxnSpPr>
          <p:cNvPr id="11" name="직선 화살표 연결선 10"/>
          <p:cNvCxnSpPr>
            <a:stCxn id="8" idx="1"/>
            <a:endCxn id="4" idx="3"/>
          </p:cNvCxnSpPr>
          <p:nvPr/>
        </p:nvCxnSpPr>
        <p:spPr>
          <a:xfrm flipH="1">
            <a:off x="3563888" y="656692"/>
            <a:ext cx="15841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419" y="47231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접</a:t>
            </a:r>
            <a:r>
              <a:rPr lang="ko-KR" altLang="en-US" sz="1300" dirty="0"/>
              <a:t>속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060848"/>
            <a:ext cx="331236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206084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서</a:t>
            </a:r>
            <a:r>
              <a:rPr lang="ko-KR" altLang="en-US" sz="1300" b="1" dirty="0"/>
              <a:t>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5536" y="2412504"/>
            <a:ext cx="27363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GM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95536" y="2924944"/>
            <a:ext cx="648072" cy="942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59632" y="336537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99792" y="336337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5179" y="3011143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1177206" y="2924944"/>
            <a:ext cx="2242666" cy="1052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52070" y="4509120"/>
            <a:ext cx="3311817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2071" y="4509120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서</a:t>
            </a:r>
            <a:r>
              <a:rPr lang="ko-KR" altLang="en-US" sz="1300" b="1" dirty="0"/>
              <a:t>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96087" y="4860776"/>
            <a:ext cx="2735753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GM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87918" y="5488022"/>
            <a:ext cx="648072" cy="89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39952" y="2011326"/>
            <a:ext cx="22322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서버에선 </a:t>
            </a:r>
            <a:endParaRPr lang="en-US" altLang="ko-KR" sz="1300" dirty="0" smtClean="0"/>
          </a:p>
          <a:p>
            <a:r>
              <a:rPr lang="ko-KR" altLang="en-US" sz="1300" dirty="0" smtClean="0"/>
              <a:t>클라</a:t>
            </a:r>
            <a:r>
              <a:rPr lang="en-US" altLang="ko-KR" sz="1300" dirty="0" smtClean="0"/>
              <a:t>1 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PC, </a:t>
            </a:r>
            <a:r>
              <a:rPr lang="en-US" altLang="ko-KR" sz="1300" dirty="0" err="1" smtClean="0"/>
              <a:t>PlayerState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와 </a:t>
            </a:r>
            <a:r>
              <a:rPr lang="en-US" altLang="ko-KR" sz="1300" dirty="0" smtClean="0"/>
              <a:t>Actor</a:t>
            </a:r>
            <a:r>
              <a:rPr lang="ko-KR" altLang="en-US" sz="1300" dirty="0" smtClean="0"/>
              <a:t>를 생성</a:t>
            </a:r>
            <a:endParaRPr lang="en-US" altLang="ko-KR" sz="13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5148064" y="3933056"/>
            <a:ext cx="2952328" cy="1686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86674" y="3962527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1</a:t>
            </a:r>
            <a:endParaRPr lang="ko-KR" altLang="en-US" sz="1300" b="1" dirty="0"/>
          </a:p>
        </p:txBody>
      </p:sp>
      <p:sp>
        <p:nvSpPr>
          <p:cNvPr id="40" name="직사각형 39"/>
          <p:cNvSpPr/>
          <p:nvPr/>
        </p:nvSpPr>
        <p:spPr>
          <a:xfrm>
            <a:off x="1974503" y="336337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115616" y="552184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55776" y="551983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830487" y="551983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cxnSp>
        <p:nvCxnSpPr>
          <p:cNvPr id="55" name="직선 화살표 연결선 54"/>
          <p:cNvCxnSpPr>
            <a:stCxn id="64" idx="3"/>
            <a:endCxn id="36" idx="1"/>
          </p:cNvCxnSpPr>
          <p:nvPr/>
        </p:nvCxnSpPr>
        <p:spPr>
          <a:xfrm flipV="1">
            <a:off x="3275856" y="4776550"/>
            <a:ext cx="1872208" cy="1150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35896" y="5008820"/>
            <a:ext cx="11208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복사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동기화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57" name="직사각형 56"/>
          <p:cNvSpPr/>
          <p:nvPr/>
        </p:nvSpPr>
        <p:spPr>
          <a:xfrm>
            <a:off x="5275152" y="4371475"/>
            <a:ext cx="2582663" cy="38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260999" y="488002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1159" y="487801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975870" y="487801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04248" y="30855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서버에 클라</a:t>
            </a:r>
            <a:r>
              <a:rPr lang="en-US" altLang="ko-KR" b="1" dirty="0" smtClean="0"/>
              <a:t>1 </a:t>
            </a:r>
            <a:r>
              <a:rPr lang="ko-KR" altLang="en-US" b="1" dirty="0" smtClean="0"/>
              <a:t>접속</a:t>
            </a:r>
            <a:endParaRPr lang="en-US" altLang="ko-KR" b="1" dirty="0" smtClean="0"/>
          </a:p>
          <a:p>
            <a:r>
              <a:rPr lang="ko-KR" altLang="en-US" b="1" dirty="0" smtClean="0"/>
              <a:t>처리</a:t>
            </a:r>
            <a:r>
              <a:rPr lang="ko-KR" altLang="en-US" b="1" dirty="0"/>
              <a:t>도</a:t>
            </a:r>
            <a:endParaRPr lang="en-US" altLang="ko-KR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5620044"/>
            <a:ext cx="345638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서버에선 생성된</a:t>
            </a:r>
            <a:endParaRPr lang="en-US" altLang="ko-KR" sz="1300" dirty="0" smtClean="0"/>
          </a:p>
          <a:p>
            <a:r>
              <a:rPr lang="en-US" altLang="ko-KR" sz="1300" dirty="0" err="1" smtClean="0"/>
              <a:t>GameState</a:t>
            </a:r>
            <a:r>
              <a:rPr lang="en-US" altLang="ko-KR" sz="1300" dirty="0" smtClean="0"/>
              <a:t>(GS), </a:t>
            </a:r>
            <a:r>
              <a:rPr lang="ko-KR" altLang="en-US" sz="1300" dirty="0" smtClean="0"/>
              <a:t>접속한 </a:t>
            </a:r>
            <a:r>
              <a:rPr lang="ko-KR" altLang="en-US" sz="1300" dirty="0" err="1" smtClean="0"/>
              <a:t>클라의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PC</a:t>
            </a:r>
            <a:r>
              <a:rPr lang="ko-KR" altLang="en-US" sz="1300" dirty="0" smtClean="0"/>
              <a:t>와</a:t>
            </a:r>
            <a:endParaRPr lang="en-US" altLang="ko-KR" sz="1300" dirty="0" smtClean="0"/>
          </a:p>
          <a:p>
            <a:r>
              <a:rPr lang="en-US" altLang="ko-KR" sz="1300" dirty="0" err="1" smtClean="0"/>
              <a:t>PlayerState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와 </a:t>
            </a:r>
            <a:r>
              <a:rPr lang="en-US" altLang="ko-KR" sz="1300" dirty="0" smtClean="0"/>
              <a:t>Actor</a:t>
            </a:r>
            <a:r>
              <a:rPr lang="ko-KR" altLang="en-US" sz="1300" dirty="0" smtClean="0"/>
              <a:t>를 </a:t>
            </a:r>
            <a:r>
              <a:rPr lang="ko-KR" altLang="en-US" sz="1300" dirty="0" err="1" smtClean="0"/>
              <a:t>클라에</a:t>
            </a:r>
            <a:r>
              <a:rPr lang="ko-KR" altLang="en-US" sz="1300" dirty="0" smtClean="0"/>
              <a:t> 복사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동기화</a:t>
            </a:r>
            <a:endParaRPr lang="en-US" altLang="ko-KR" sz="13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338876" y="5400485"/>
            <a:ext cx="2936980" cy="1052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188432" y="4257093"/>
            <a:ext cx="2821146" cy="1221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7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9513" y="3111772"/>
            <a:ext cx="3312368" cy="3053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3" y="311177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서</a:t>
            </a:r>
            <a:r>
              <a:rPr lang="ko-KR" altLang="en-US" sz="1300" b="1" dirty="0"/>
              <a:t>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3529" y="3463428"/>
            <a:ext cx="27363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GM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23529" y="3975867"/>
            <a:ext cx="648072" cy="157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15616" y="400506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55776" y="400305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9512" y="530596"/>
            <a:ext cx="3311817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3" y="53059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서</a:t>
            </a:r>
            <a:r>
              <a:rPr lang="ko-KR" altLang="en-US" sz="1300" b="1" dirty="0"/>
              <a:t>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3529" y="882252"/>
            <a:ext cx="2735753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GM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15360" y="1362880"/>
            <a:ext cx="648072" cy="582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5506" y="512848"/>
            <a:ext cx="2952328" cy="15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116" y="52624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1</a:t>
            </a:r>
            <a:endParaRPr lang="ko-KR" altLang="en-US" sz="1300" b="1" dirty="0"/>
          </a:p>
        </p:txBody>
      </p:sp>
      <p:sp>
        <p:nvSpPr>
          <p:cNvPr id="27" name="직사각형 26"/>
          <p:cNvSpPr/>
          <p:nvPr/>
        </p:nvSpPr>
        <p:spPr>
          <a:xfrm>
            <a:off x="1830487" y="400305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43058" y="139669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83218" y="139469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57929" y="139469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02594" y="935188"/>
            <a:ext cx="2582663" cy="38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188441" y="1443735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628601" y="144172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903312" y="144172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47714" y="128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서버에 클라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접속</a:t>
            </a:r>
            <a:endParaRPr lang="en-US" altLang="ko-KR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5076056" y="2276872"/>
            <a:ext cx="122413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14666" y="2304989"/>
            <a:ext cx="6142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2</a:t>
            </a:r>
            <a:endParaRPr lang="ko-KR" altLang="en-US" sz="1300" b="1" dirty="0"/>
          </a:p>
        </p:txBody>
      </p:sp>
      <p:cxnSp>
        <p:nvCxnSpPr>
          <p:cNvPr id="43" name="직선 화살표 연결선 42"/>
          <p:cNvCxnSpPr>
            <a:stCxn id="40" idx="1"/>
            <a:endCxn id="20" idx="3"/>
          </p:cNvCxnSpPr>
          <p:nvPr/>
        </p:nvCxnSpPr>
        <p:spPr>
          <a:xfrm flipH="1" flipV="1">
            <a:off x="3491329" y="1574712"/>
            <a:ext cx="1584727" cy="1026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75669" y="215085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접</a:t>
            </a:r>
            <a:r>
              <a:rPr lang="ko-KR" altLang="en-US" sz="1300" dirty="0"/>
              <a:t>속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87624" y="504882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627784" y="5046823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3171" y="469459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1105198" y="4608397"/>
            <a:ext cx="2242666" cy="1052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902495" y="5046823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48729" y="3467594"/>
            <a:ext cx="2232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서버에선 </a:t>
            </a:r>
            <a:endParaRPr lang="en-US" altLang="ko-KR" sz="1300" dirty="0" smtClean="0"/>
          </a:p>
          <a:p>
            <a:r>
              <a:rPr lang="ko-KR" altLang="en-US" sz="1300" dirty="0" smtClean="0"/>
              <a:t>클라</a:t>
            </a:r>
            <a:r>
              <a:rPr lang="en-US" altLang="ko-KR" sz="1300" dirty="0" smtClean="0"/>
              <a:t>2 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PC, </a:t>
            </a:r>
            <a:r>
              <a:rPr lang="en-US" altLang="ko-KR" sz="1300" dirty="0" err="1" smtClean="0"/>
              <a:t>PlayerState</a:t>
            </a:r>
            <a:r>
              <a:rPr lang="en-US" altLang="ko-KR" sz="1300" dirty="0" smtClean="0"/>
              <a:t>(PS) </a:t>
            </a:r>
            <a:r>
              <a:rPr lang="ko-KR" altLang="en-US" sz="1300" dirty="0" smtClean="0"/>
              <a:t>와 </a:t>
            </a:r>
            <a:r>
              <a:rPr lang="en-US" altLang="ko-KR" sz="1300" dirty="0" smtClean="0"/>
              <a:t>Actor</a:t>
            </a:r>
            <a:r>
              <a:rPr lang="ko-KR" altLang="en-US" sz="1300" dirty="0" smtClean="0"/>
              <a:t>를 생성</a:t>
            </a:r>
            <a:endParaRPr lang="en-US" altLang="ko-KR" sz="1300" dirty="0"/>
          </a:p>
          <a:p>
            <a:r>
              <a:rPr lang="ko-KR" altLang="en-US" sz="1300" dirty="0" smtClean="0"/>
              <a:t>추가로 접속한 클라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PC,PS</a:t>
            </a:r>
            <a:r>
              <a:rPr lang="ko-KR" altLang="en-US" sz="1300" dirty="0" smtClean="0"/>
              <a:t>의</a:t>
            </a:r>
            <a:r>
              <a:rPr lang="en-US" altLang="ko-KR" sz="1300" dirty="0"/>
              <a:t> </a:t>
            </a:r>
            <a:r>
              <a:rPr lang="ko-KR" altLang="en-US" sz="1300" dirty="0" smtClean="0"/>
              <a:t>인덱스는 </a:t>
            </a:r>
            <a:r>
              <a:rPr lang="en-US" altLang="ko-KR" sz="13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095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3" y="547364"/>
            <a:ext cx="3312368" cy="2233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3" y="54736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서</a:t>
            </a:r>
            <a:r>
              <a:rPr lang="ko-KR" altLang="en-US" sz="1300" b="1" dirty="0"/>
              <a:t>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9" y="899020"/>
            <a:ext cx="27363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GM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23529" y="1411460"/>
            <a:ext cx="648072" cy="119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144065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55776" y="143865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75506" y="512848"/>
            <a:ext cx="2952328" cy="23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14116" y="52624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1</a:t>
            </a:r>
            <a:endParaRPr lang="ko-KR" altLang="en-US" sz="1300" b="1" dirty="0"/>
          </a:p>
        </p:txBody>
      </p:sp>
      <p:sp>
        <p:nvSpPr>
          <p:cNvPr id="16" name="직사각형 15"/>
          <p:cNvSpPr/>
          <p:nvPr/>
        </p:nvSpPr>
        <p:spPr>
          <a:xfrm>
            <a:off x="1830487" y="1438650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02594" y="935188"/>
            <a:ext cx="2582663" cy="38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188441" y="1443735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28601" y="144172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03312" y="144172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7714" y="128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서버에 클라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접속</a:t>
            </a:r>
            <a:endParaRPr lang="en-US" altLang="ko-KR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5076056" y="3861048"/>
            <a:ext cx="1151292" cy="1000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3889165"/>
            <a:ext cx="6142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2</a:t>
            </a:r>
            <a:endParaRPr lang="ko-KR" altLang="en-US" sz="1300" b="1" dirty="0"/>
          </a:p>
        </p:txBody>
      </p:sp>
      <p:sp>
        <p:nvSpPr>
          <p:cNvPr id="29" name="직사각형 28"/>
          <p:cNvSpPr/>
          <p:nvPr/>
        </p:nvSpPr>
        <p:spPr>
          <a:xfrm>
            <a:off x="1115616" y="209885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55776" y="20968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30487" y="209685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35" name="자유형 34"/>
          <p:cNvSpPr/>
          <p:nvPr/>
        </p:nvSpPr>
        <p:spPr>
          <a:xfrm>
            <a:off x="1778201" y="2024743"/>
            <a:ext cx="1509283" cy="638628"/>
          </a:xfrm>
          <a:custGeom>
            <a:avLst/>
            <a:gdLst>
              <a:gd name="connsiteX0" fmla="*/ 2227942 w 2227942"/>
              <a:gd name="connsiteY0" fmla="*/ 0 h 638628"/>
              <a:gd name="connsiteX1" fmla="*/ 0 w 2227942"/>
              <a:gd name="connsiteY1" fmla="*/ 0 h 638628"/>
              <a:gd name="connsiteX2" fmla="*/ 0 w 2227942"/>
              <a:gd name="connsiteY2" fmla="*/ 638628 h 638628"/>
              <a:gd name="connsiteX3" fmla="*/ 2227942 w 2227942"/>
              <a:gd name="connsiteY3" fmla="*/ 638628 h 638628"/>
              <a:gd name="connsiteX4" fmla="*/ 2227942 w 2227942"/>
              <a:gd name="connsiteY4" fmla="*/ 0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942" h="638628">
                <a:moveTo>
                  <a:pt x="2227942" y="0"/>
                </a:moveTo>
                <a:lnTo>
                  <a:pt x="0" y="0"/>
                </a:lnTo>
                <a:lnTo>
                  <a:pt x="0" y="638628"/>
                </a:lnTo>
                <a:lnTo>
                  <a:pt x="2227942" y="638628"/>
                </a:lnTo>
                <a:lnTo>
                  <a:pt x="2227942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272971" y="2276872"/>
            <a:ext cx="1731077" cy="74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07904" y="1974811"/>
            <a:ext cx="11208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복사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동기화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40" name="직사각형 39"/>
          <p:cNvSpPr/>
          <p:nvPr/>
        </p:nvSpPr>
        <p:spPr>
          <a:xfrm>
            <a:off x="6652323" y="2128731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27034" y="2128731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42" name="자유형 41"/>
          <p:cNvSpPr/>
          <p:nvPr/>
        </p:nvSpPr>
        <p:spPr>
          <a:xfrm>
            <a:off x="5851026" y="2056622"/>
            <a:ext cx="1533005" cy="638628"/>
          </a:xfrm>
          <a:custGeom>
            <a:avLst/>
            <a:gdLst>
              <a:gd name="connsiteX0" fmla="*/ 2227942 w 2227942"/>
              <a:gd name="connsiteY0" fmla="*/ 0 h 638628"/>
              <a:gd name="connsiteX1" fmla="*/ 0 w 2227942"/>
              <a:gd name="connsiteY1" fmla="*/ 0 h 638628"/>
              <a:gd name="connsiteX2" fmla="*/ 0 w 2227942"/>
              <a:gd name="connsiteY2" fmla="*/ 638628 h 638628"/>
              <a:gd name="connsiteX3" fmla="*/ 2227942 w 2227942"/>
              <a:gd name="connsiteY3" fmla="*/ 638628 h 638628"/>
              <a:gd name="connsiteX4" fmla="*/ 2227942 w 2227942"/>
              <a:gd name="connsiteY4" fmla="*/ 0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942" h="638628">
                <a:moveTo>
                  <a:pt x="2227942" y="0"/>
                </a:moveTo>
                <a:lnTo>
                  <a:pt x="0" y="0"/>
                </a:lnTo>
                <a:lnTo>
                  <a:pt x="0" y="638628"/>
                </a:lnTo>
                <a:lnTo>
                  <a:pt x="2227942" y="638628"/>
                </a:lnTo>
                <a:lnTo>
                  <a:pt x="2227942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97604" y="2975910"/>
            <a:ext cx="286151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서버에선 </a:t>
            </a:r>
            <a:r>
              <a:rPr lang="ko-KR" altLang="en-US" sz="1300" dirty="0" err="1" smtClean="0"/>
              <a:t>추가생성된</a:t>
            </a:r>
            <a:endParaRPr lang="en-US" altLang="ko-KR" sz="1300" dirty="0" smtClean="0"/>
          </a:p>
          <a:p>
            <a:r>
              <a:rPr lang="ko-KR" altLang="en-US" sz="1300" dirty="0" smtClean="0"/>
              <a:t>클라</a:t>
            </a:r>
            <a:r>
              <a:rPr lang="en-US" altLang="ko-KR" sz="1300" dirty="0" smtClean="0"/>
              <a:t>2 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PC, </a:t>
            </a:r>
            <a:r>
              <a:rPr lang="en-US" altLang="ko-KR" sz="1300" dirty="0" err="1" smtClean="0"/>
              <a:t>PlayerState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와 </a:t>
            </a:r>
            <a:r>
              <a:rPr lang="en-US" altLang="ko-KR" sz="1300" dirty="0" smtClean="0"/>
              <a:t>Actor</a:t>
            </a:r>
            <a:r>
              <a:rPr lang="ko-KR" altLang="en-US" sz="1300" dirty="0" smtClean="0"/>
              <a:t>를 클라</a:t>
            </a:r>
            <a:r>
              <a:rPr lang="en-US" altLang="ko-KR" sz="1300" dirty="0" smtClean="0"/>
              <a:t>1</a:t>
            </a:r>
            <a:r>
              <a:rPr lang="ko-KR" altLang="en-US" sz="1300" dirty="0" smtClean="0"/>
              <a:t>에 복사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동기화</a:t>
            </a:r>
            <a:endParaRPr lang="en-US" altLang="ko-KR" sz="13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5076056" y="2960634"/>
            <a:ext cx="33843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</a:t>
            </a:r>
            <a:r>
              <a:rPr lang="ko-KR" altLang="en-US" sz="1300" dirty="0" smtClean="0"/>
              <a:t>주의</a:t>
            </a:r>
            <a:r>
              <a:rPr lang="en-US" altLang="ko-KR" sz="1300" dirty="0" smtClean="0"/>
              <a:t>)</a:t>
            </a:r>
            <a:r>
              <a:rPr lang="ko-KR" altLang="en-US" sz="1300" dirty="0" err="1" smtClean="0"/>
              <a:t>클라는</a:t>
            </a:r>
            <a:r>
              <a:rPr lang="ko-KR" altLang="en-US" sz="1300" dirty="0" smtClean="0"/>
              <a:t> 자신의 </a:t>
            </a:r>
            <a:r>
              <a:rPr lang="en-US" altLang="ko-KR" sz="1300" dirty="0" smtClean="0"/>
              <a:t>PC</a:t>
            </a:r>
            <a:r>
              <a:rPr lang="ko-KR" altLang="en-US" sz="1300" dirty="0" smtClean="0"/>
              <a:t>만을 가지고 있으며 </a:t>
            </a:r>
            <a:r>
              <a:rPr lang="ko-KR" altLang="en-US" sz="1300" dirty="0" err="1" smtClean="0"/>
              <a:t>이로인해</a:t>
            </a:r>
            <a:r>
              <a:rPr lang="ko-KR" altLang="en-US" sz="1300" dirty="0" smtClean="0"/>
              <a:t> 인덱스는 여러</a:t>
            </a:r>
            <a:r>
              <a:rPr lang="en-US" altLang="ko-KR" sz="1300" dirty="0" smtClean="0"/>
              <a:t>PC</a:t>
            </a:r>
            <a:r>
              <a:rPr lang="ko-KR" altLang="en-US" sz="1300" dirty="0" smtClean="0"/>
              <a:t>를 가지고 있는 서버와 달리 항상 </a:t>
            </a:r>
            <a:r>
              <a:rPr lang="en-US" altLang="ko-KR" sz="1300" dirty="0" smtClean="0">
                <a:solidFill>
                  <a:srgbClr val="FF0000"/>
                </a:solidFill>
              </a:rPr>
              <a:t>0</a:t>
            </a:r>
            <a:r>
              <a:rPr lang="ko-KR" altLang="en-US" sz="1300" dirty="0" smtClean="0"/>
              <a:t>이다</a:t>
            </a:r>
            <a:r>
              <a:rPr lang="en-US" altLang="ko-KR" sz="1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99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79513" y="547364"/>
            <a:ext cx="3312368" cy="259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9513" y="54736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서</a:t>
            </a:r>
            <a:r>
              <a:rPr lang="ko-KR" altLang="en-US" sz="1300" b="1" dirty="0"/>
              <a:t>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3529" y="899020"/>
            <a:ext cx="273630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GM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23529" y="1555476"/>
            <a:ext cx="648072" cy="1191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15616" y="1584672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55776" y="158266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075506" y="512848"/>
            <a:ext cx="2952328" cy="23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14116" y="52624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1</a:t>
            </a:r>
            <a:endParaRPr lang="ko-KR" altLang="en-US" sz="1300" b="1" dirty="0"/>
          </a:p>
        </p:txBody>
      </p:sp>
      <p:sp>
        <p:nvSpPr>
          <p:cNvPr id="36" name="직사각형 35"/>
          <p:cNvSpPr/>
          <p:nvPr/>
        </p:nvSpPr>
        <p:spPr>
          <a:xfrm>
            <a:off x="1830487" y="1582666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02594" y="935188"/>
            <a:ext cx="2582663" cy="38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88441" y="1443735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628601" y="144172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903312" y="144172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47714" y="128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서버에 클라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접속</a:t>
            </a:r>
            <a:endParaRPr lang="en-US" altLang="ko-KR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115616" y="2242874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55776" y="22408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830487" y="2240868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cxnSp>
        <p:nvCxnSpPr>
          <p:cNvPr id="48" name="직선 화살표 연결선 47"/>
          <p:cNvCxnSpPr>
            <a:endCxn id="54" idx="1"/>
          </p:cNvCxnSpPr>
          <p:nvPr/>
        </p:nvCxnSpPr>
        <p:spPr>
          <a:xfrm>
            <a:off x="3272971" y="2350886"/>
            <a:ext cx="1781756" cy="1960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89739" y="3446748"/>
            <a:ext cx="11208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복사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동기화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6652323" y="2128731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27034" y="2128731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54727" y="3140968"/>
            <a:ext cx="2952328" cy="23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93337" y="3154360"/>
            <a:ext cx="6142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/>
              <a:t>클라</a:t>
            </a:r>
            <a:r>
              <a:rPr lang="en-US" altLang="ko-KR" sz="1300" b="1" dirty="0" smtClean="0"/>
              <a:t>2</a:t>
            </a:r>
            <a:endParaRPr lang="ko-KR" altLang="en-US" sz="1300" b="1" dirty="0"/>
          </a:p>
        </p:txBody>
      </p:sp>
      <p:sp>
        <p:nvSpPr>
          <p:cNvPr id="56" name="직사각형 55"/>
          <p:cNvSpPr/>
          <p:nvPr/>
        </p:nvSpPr>
        <p:spPr>
          <a:xfrm>
            <a:off x="5181815" y="3563308"/>
            <a:ext cx="2582663" cy="38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Game</a:t>
            </a:r>
          </a:p>
          <a:p>
            <a:pPr algn="ctr"/>
            <a:r>
              <a:rPr lang="en-US" altLang="ko-KR" sz="1200" dirty="0" smtClean="0"/>
              <a:t>State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607822" y="406984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882533" y="4069849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191384" y="4758857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PC</a:t>
            </a:r>
          </a:p>
          <a:p>
            <a:pPr algn="ctr"/>
            <a:r>
              <a:rPr lang="en-US" altLang="ko-KR" sz="1000" dirty="0" smtClean="0"/>
              <a:t>(0,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631544" y="4756851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Actor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906255" y="4756851"/>
            <a:ext cx="6480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Player</a:t>
            </a:r>
          </a:p>
          <a:p>
            <a:pPr algn="ctr"/>
            <a:r>
              <a:rPr lang="en-US" altLang="ko-KR" sz="1000" dirty="0" smtClean="0"/>
              <a:t>State</a:t>
            </a:r>
          </a:p>
          <a:p>
            <a:pPr algn="ctr"/>
            <a:r>
              <a:rPr lang="en-US" altLang="ko-KR" sz="1000" dirty="0" smtClean="0"/>
              <a:t>(1,</a:t>
            </a:r>
            <a:r>
              <a:rPr lang="ko-KR" altLang="en-US" sz="1000" dirty="0" smtClean="0"/>
              <a:t>클라</a:t>
            </a:r>
            <a:r>
              <a:rPr lang="en-US" altLang="ko-KR" sz="1000" dirty="0" smtClean="0"/>
              <a:t>2)</a:t>
            </a:r>
          </a:p>
        </p:txBody>
      </p:sp>
      <p:sp>
        <p:nvSpPr>
          <p:cNvPr id="63" name="자유형 62"/>
          <p:cNvSpPr/>
          <p:nvPr/>
        </p:nvSpPr>
        <p:spPr>
          <a:xfrm>
            <a:off x="5120796" y="3446748"/>
            <a:ext cx="2763571" cy="1876622"/>
          </a:xfrm>
          <a:custGeom>
            <a:avLst/>
            <a:gdLst>
              <a:gd name="connsiteX0" fmla="*/ 2227942 w 2227942"/>
              <a:gd name="connsiteY0" fmla="*/ 0 h 638628"/>
              <a:gd name="connsiteX1" fmla="*/ 0 w 2227942"/>
              <a:gd name="connsiteY1" fmla="*/ 0 h 638628"/>
              <a:gd name="connsiteX2" fmla="*/ 0 w 2227942"/>
              <a:gd name="connsiteY2" fmla="*/ 638628 h 638628"/>
              <a:gd name="connsiteX3" fmla="*/ 2227942 w 2227942"/>
              <a:gd name="connsiteY3" fmla="*/ 638628 h 638628"/>
              <a:gd name="connsiteX4" fmla="*/ 2227942 w 2227942"/>
              <a:gd name="connsiteY4" fmla="*/ 0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942" h="638628">
                <a:moveTo>
                  <a:pt x="2227942" y="0"/>
                </a:moveTo>
                <a:lnTo>
                  <a:pt x="0" y="0"/>
                </a:lnTo>
                <a:lnTo>
                  <a:pt x="0" y="638628"/>
                </a:lnTo>
                <a:lnTo>
                  <a:pt x="2227942" y="638628"/>
                </a:lnTo>
                <a:lnTo>
                  <a:pt x="2227942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98319" y="3283628"/>
            <a:ext cx="30746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클라</a:t>
            </a:r>
            <a:r>
              <a:rPr lang="en-US" altLang="ko-KR" sz="1300" dirty="0" smtClean="0"/>
              <a:t>2 </a:t>
            </a:r>
            <a:r>
              <a:rPr lang="ko-KR" altLang="en-US" sz="1300" dirty="0" err="1" smtClean="0"/>
              <a:t>의경우</a:t>
            </a:r>
            <a:r>
              <a:rPr lang="ko-KR" altLang="en-US" sz="1300" dirty="0" smtClean="0"/>
              <a:t> 아무런 정보가 없으므로 </a:t>
            </a:r>
            <a:endParaRPr lang="en-US" altLang="ko-KR" sz="1300" dirty="0" smtClean="0"/>
          </a:p>
          <a:p>
            <a:r>
              <a:rPr lang="ko-KR" altLang="en-US" sz="1300" dirty="0" smtClean="0"/>
              <a:t>서버에서 생성된</a:t>
            </a:r>
            <a:endParaRPr lang="en-US" altLang="ko-KR" sz="1300" dirty="0" smtClean="0"/>
          </a:p>
          <a:p>
            <a:r>
              <a:rPr lang="en-US" altLang="ko-KR" sz="1300" dirty="0" err="1" smtClean="0"/>
              <a:t>GameState</a:t>
            </a:r>
            <a:r>
              <a:rPr lang="en-US" altLang="ko-KR" sz="1300" dirty="0" smtClean="0"/>
              <a:t>(GS),</a:t>
            </a:r>
          </a:p>
          <a:p>
            <a:r>
              <a:rPr lang="ko-KR" altLang="en-US" sz="1300" dirty="0" smtClean="0"/>
              <a:t>클라</a:t>
            </a:r>
            <a:r>
              <a:rPr lang="en-US" altLang="ko-KR" sz="1300" dirty="0" smtClean="0"/>
              <a:t>1</a:t>
            </a:r>
            <a:r>
              <a:rPr lang="ko-KR" altLang="en-US" sz="1300" dirty="0" smtClean="0"/>
              <a:t>의 </a:t>
            </a:r>
            <a:r>
              <a:rPr lang="en-US" altLang="ko-KR" sz="1300" dirty="0" err="1" smtClean="0"/>
              <a:t>PlayerState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와 </a:t>
            </a:r>
            <a:r>
              <a:rPr lang="en-US" altLang="ko-KR" sz="1300" dirty="0" smtClean="0"/>
              <a:t>Actor</a:t>
            </a:r>
          </a:p>
          <a:p>
            <a:r>
              <a:rPr lang="ko-KR" altLang="en-US" sz="1300" dirty="0" smtClean="0"/>
              <a:t>클라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PC, </a:t>
            </a:r>
            <a:r>
              <a:rPr lang="en-US" altLang="ko-KR" sz="1300" dirty="0" err="1" smtClean="0"/>
              <a:t>PlayerState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와 </a:t>
            </a:r>
            <a:r>
              <a:rPr lang="en-US" altLang="ko-KR" sz="1300" dirty="0" smtClean="0"/>
              <a:t>Actor </a:t>
            </a:r>
            <a:r>
              <a:rPr lang="ko-KR" altLang="en-US" sz="1300" dirty="0" smtClean="0"/>
              <a:t>를 </a:t>
            </a:r>
            <a:endParaRPr lang="en-US" altLang="ko-KR" sz="1300" dirty="0" smtClean="0"/>
          </a:p>
          <a:p>
            <a:r>
              <a:rPr lang="ko-KR" altLang="en-US" sz="1300" dirty="0" smtClean="0"/>
              <a:t>클라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에 복사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동기화 처리</a:t>
            </a:r>
            <a:endParaRPr lang="en-US" altLang="ko-KR" sz="13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98371" y="4834725"/>
            <a:ext cx="307465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이후 추가로 클라이언트가 접속하면 </a:t>
            </a:r>
            <a:endParaRPr lang="en-US" altLang="ko-KR" sz="1300" dirty="0" smtClean="0"/>
          </a:p>
          <a:p>
            <a:r>
              <a:rPr lang="ko-KR" altLang="en-US" sz="1300" dirty="0" smtClean="0"/>
              <a:t>서버는 해당 클라이언트 추가</a:t>
            </a:r>
            <a:endParaRPr lang="en-US" altLang="ko-KR" sz="1300" dirty="0" smtClean="0"/>
          </a:p>
          <a:p>
            <a:r>
              <a:rPr lang="ko-KR" altLang="en-US" sz="1300" dirty="0" smtClean="0"/>
              <a:t>이전 </a:t>
            </a:r>
            <a:r>
              <a:rPr lang="ko-KR" altLang="en-US" sz="1300" dirty="0" err="1" smtClean="0"/>
              <a:t>클라에는</a:t>
            </a:r>
            <a:r>
              <a:rPr lang="ko-KR" altLang="en-US" sz="1300" dirty="0" smtClean="0"/>
              <a:t> 접속한 </a:t>
            </a:r>
            <a:r>
              <a:rPr lang="ko-KR" altLang="en-US" sz="1300" dirty="0" err="1" smtClean="0"/>
              <a:t>클라의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PS, Actor</a:t>
            </a:r>
            <a:r>
              <a:rPr lang="ko-KR" altLang="en-US" sz="1300" dirty="0" smtClean="0"/>
              <a:t>정보를</a:t>
            </a:r>
            <a:endParaRPr lang="en-US" altLang="ko-KR" sz="1300" dirty="0" smtClean="0"/>
          </a:p>
          <a:p>
            <a:r>
              <a:rPr lang="ko-KR" altLang="en-US" sz="1300" dirty="0" smtClean="0"/>
              <a:t>접속한 </a:t>
            </a:r>
            <a:r>
              <a:rPr lang="ko-KR" altLang="en-US" sz="1300" dirty="0" err="1" smtClean="0"/>
              <a:t>클라에는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GS</a:t>
            </a:r>
            <a:r>
              <a:rPr lang="ko-KR" altLang="en-US" sz="1300" dirty="0" smtClean="0"/>
              <a:t>와 접속한 </a:t>
            </a:r>
            <a:r>
              <a:rPr lang="ko-KR" altLang="en-US" sz="1300" dirty="0" err="1" smtClean="0"/>
              <a:t>클라의</a:t>
            </a:r>
            <a:r>
              <a:rPr lang="en-US" altLang="ko-KR" sz="1300" dirty="0" smtClean="0"/>
              <a:t>PC, </a:t>
            </a:r>
            <a:r>
              <a:rPr lang="ko-KR" altLang="en-US" sz="1300" dirty="0" smtClean="0"/>
              <a:t>그리고 이전 접속해있던 </a:t>
            </a:r>
            <a:r>
              <a:rPr lang="ko-KR" altLang="en-US" sz="1300" dirty="0" err="1" smtClean="0"/>
              <a:t>클라의</a:t>
            </a:r>
            <a:r>
              <a:rPr lang="ko-KR" altLang="en-US" sz="1300" dirty="0" smtClean="0"/>
              <a:t> </a:t>
            </a:r>
            <a:r>
              <a:rPr lang="en-US" altLang="ko-KR" sz="1300" dirty="0" err="1" smtClean="0"/>
              <a:t>PS,Actor</a:t>
            </a:r>
            <a:r>
              <a:rPr lang="ko-KR" altLang="en-US" sz="1300" dirty="0" smtClean="0"/>
              <a:t>들을 복사한다</a:t>
            </a:r>
            <a:r>
              <a:rPr lang="en-US" altLang="ko-KR" sz="1300" dirty="0" smtClean="0"/>
              <a:t>.</a:t>
            </a:r>
          </a:p>
        </p:txBody>
      </p:sp>
      <p:sp>
        <p:nvSpPr>
          <p:cNvPr id="68" name="자유형 67"/>
          <p:cNvSpPr/>
          <p:nvPr/>
        </p:nvSpPr>
        <p:spPr>
          <a:xfrm>
            <a:off x="273291" y="1444171"/>
            <a:ext cx="3011714" cy="1407886"/>
          </a:xfrm>
          <a:custGeom>
            <a:avLst/>
            <a:gdLst>
              <a:gd name="connsiteX0" fmla="*/ 0 w 3011714"/>
              <a:gd name="connsiteY0" fmla="*/ 0 h 1407886"/>
              <a:gd name="connsiteX1" fmla="*/ 0 w 3011714"/>
              <a:gd name="connsiteY1" fmla="*/ 1407886 h 1407886"/>
              <a:gd name="connsiteX2" fmla="*/ 3011714 w 3011714"/>
              <a:gd name="connsiteY2" fmla="*/ 1407886 h 1407886"/>
              <a:gd name="connsiteX3" fmla="*/ 3011714 w 3011714"/>
              <a:gd name="connsiteY3" fmla="*/ 36286 h 1407886"/>
              <a:gd name="connsiteX4" fmla="*/ 1524000 w 3011714"/>
              <a:gd name="connsiteY4" fmla="*/ 36286 h 1407886"/>
              <a:gd name="connsiteX5" fmla="*/ 1524000 w 3011714"/>
              <a:gd name="connsiteY5" fmla="*/ 703943 h 1407886"/>
              <a:gd name="connsiteX6" fmla="*/ 776514 w 3011714"/>
              <a:gd name="connsiteY6" fmla="*/ 703943 h 1407886"/>
              <a:gd name="connsiteX7" fmla="*/ 776514 w 3011714"/>
              <a:gd name="connsiteY7" fmla="*/ 21772 h 1407886"/>
              <a:gd name="connsiteX8" fmla="*/ 0 w 3011714"/>
              <a:gd name="connsiteY8" fmla="*/ 0 h 14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714" h="1407886">
                <a:moveTo>
                  <a:pt x="0" y="0"/>
                </a:moveTo>
                <a:lnTo>
                  <a:pt x="0" y="1407886"/>
                </a:lnTo>
                <a:lnTo>
                  <a:pt x="3011714" y="1407886"/>
                </a:lnTo>
                <a:lnTo>
                  <a:pt x="3011714" y="36286"/>
                </a:lnTo>
                <a:lnTo>
                  <a:pt x="1524000" y="36286"/>
                </a:lnTo>
                <a:lnTo>
                  <a:pt x="1524000" y="703943"/>
                </a:lnTo>
                <a:lnTo>
                  <a:pt x="776514" y="703943"/>
                </a:lnTo>
                <a:lnTo>
                  <a:pt x="776514" y="2177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076056" y="5589240"/>
            <a:ext cx="33843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</a:t>
            </a:r>
            <a:r>
              <a:rPr lang="ko-KR" altLang="en-US" sz="1300" dirty="0" smtClean="0"/>
              <a:t>주의</a:t>
            </a:r>
            <a:r>
              <a:rPr lang="en-US" altLang="ko-KR" sz="1300" dirty="0" smtClean="0"/>
              <a:t>)</a:t>
            </a:r>
            <a:r>
              <a:rPr lang="ko-KR" altLang="en-US" sz="1300" dirty="0" err="1" smtClean="0"/>
              <a:t>클라는</a:t>
            </a:r>
            <a:r>
              <a:rPr lang="ko-KR" altLang="en-US" sz="1300" dirty="0" smtClean="0"/>
              <a:t> 자신의 </a:t>
            </a:r>
            <a:r>
              <a:rPr lang="en-US" altLang="ko-KR" sz="1300" dirty="0" smtClean="0"/>
              <a:t>PC</a:t>
            </a:r>
            <a:r>
              <a:rPr lang="ko-KR" altLang="en-US" sz="1300" dirty="0" smtClean="0"/>
              <a:t>만을 가지고 있으며 </a:t>
            </a:r>
            <a:r>
              <a:rPr lang="ko-KR" altLang="en-US" sz="1300" dirty="0" err="1" smtClean="0"/>
              <a:t>이로인해</a:t>
            </a:r>
            <a:r>
              <a:rPr lang="ko-KR" altLang="en-US" sz="1300" dirty="0" smtClean="0"/>
              <a:t> 인덱스는 여러</a:t>
            </a:r>
            <a:r>
              <a:rPr lang="en-US" altLang="ko-KR" sz="1300" dirty="0" smtClean="0"/>
              <a:t>PC</a:t>
            </a:r>
            <a:r>
              <a:rPr lang="ko-KR" altLang="en-US" sz="1300" dirty="0" smtClean="0"/>
              <a:t>를 가지고 있는 서버와 달리 항상 </a:t>
            </a:r>
            <a:r>
              <a:rPr lang="en-US" altLang="ko-KR" sz="1300" dirty="0" smtClean="0">
                <a:solidFill>
                  <a:srgbClr val="FF0000"/>
                </a:solidFill>
              </a:rPr>
              <a:t>0</a:t>
            </a:r>
            <a:r>
              <a:rPr lang="ko-KR" altLang="en-US" sz="1300" dirty="0" smtClean="0"/>
              <a:t>이다</a:t>
            </a:r>
            <a:r>
              <a:rPr lang="en-US" altLang="ko-KR" sz="1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5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583</Words>
  <Application>Microsoft Office PowerPoint</Application>
  <PresentationFormat>화면 슬라이드 쇼(4:3)</PresentationFormat>
  <Paragraphs>193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Behemoth</dc:creator>
  <cp:lastModifiedBy>Behemoth</cp:lastModifiedBy>
  <cp:revision>5</cp:revision>
  <dcterms:created xsi:type="dcterms:W3CDTF">2018-08-29T05:18:28Z</dcterms:created>
  <dcterms:modified xsi:type="dcterms:W3CDTF">2018-08-29T06:02:21Z</dcterms:modified>
</cp:coreProperties>
</file>