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5" r:id="rId4"/>
    <p:sldId id="284" r:id="rId5"/>
    <p:sldId id="28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536" y="53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062305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Camp-us: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캠핑장 예약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hidden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54" y="4372844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Hidden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388663-E85D-4473-ADD7-A74054CB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38325"/>
            <a:ext cx="857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2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1EFA9F-3CCD-455F-A2B5-9F270DA8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16" y="1919465"/>
            <a:ext cx="7651968" cy="30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DC3D5A-1B9D-4CFB-B574-1DCD051D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266825"/>
            <a:ext cx="7248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6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2AB6A-17D9-4FF2-9B42-AC0E5E94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28775"/>
            <a:ext cx="7896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6A483C-FDDE-40BD-9657-81C83CD5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85925"/>
            <a:ext cx="79629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9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751A2-A340-4642-83EE-0F6A8700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214437"/>
            <a:ext cx="8734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2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16DB97-9E8E-438F-8E9C-29E81743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04" y="1114282"/>
            <a:ext cx="7554391" cy="49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5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7D52D-F434-462A-B4AB-CCD56A09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15" y="1492588"/>
            <a:ext cx="6021769" cy="38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97CC58-C461-4AE9-AFA3-55704B26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8" y="1118043"/>
            <a:ext cx="7745104" cy="49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04FABD-63E2-4308-BBCE-1772EAFE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047750"/>
            <a:ext cx="83915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153841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서성민 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초안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서성민 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서성민 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AE32B0-EC1A-4C9D-9140-6BE9E091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62062"/>
            <a:ext cx="7943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4D0927-0CDC-46EF-B997-37C6FD87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573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89790-5EDC-4B5C-93B4-E6C2239E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347787"/>
            <a:ext cx="82772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3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4A7388-D36B-44B3-BE4F-0522FEBB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74" y="1248853"/>
            <a:ext cx="7386851" cy="4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13D959-6BE3-4C18-AF11-D11DF128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89" y="1257434"/>
            <a:ext cx="6598621" cy="43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7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A2F839-2347-4D11-8F03-D1E8AC03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13" y="1900055"/>
            <a:ext cx="6042973" cy="305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2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F16E0A-9A9A-4AA6-ABA6-D698F1C7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071562"/>
            <a:ext cx="79629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2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B120D-B3DE-4784-8588-16BD6402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157412"/>
            <a:ext cx="8582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99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99FBE-07BA-442F-AE5F-A5AEEAE2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895475"/>
            <a:ext cx="8696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07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4E086A-F49C-4F69-BD3C-1B040E59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0" y="2118399"/>
            <a:ext cx="8618745" cy="26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3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568" y="2613454"/>
            <a:ext cx="6900863" cy="815546"/>
          </a:xfrm>
        </p:spPr>
        <p:txBody>
          <a:bodyPr/>
          <a:lstStyle/>
          <a:p>
            <a:pPr algn="ctr"/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Diagram</a:t>
            </a:r>
            <a:endParaRPr lang="ko-KR" altLang="en-US" sz="4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361238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12E9CF-390B-4CE8-AF77-43F628D7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" y="975083"/>
            <a:ext cx="8825973" cy="50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3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568" y="2613454"/>
            <a:ext cx="6900863" cy="815546"/>
          </a:xfrm>
        </p:spPr>
        <p:txBody>
          <a:bodyPr/>
          <a:lstStyle/>
          <a:p>
            <a:pPr algn="ctr"/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Sequence Diagram</a:t>
            </a:r>
            <a:endParaRPr lang="ko-KR" altLang="en-US" sz="4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289567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F3959-46F0-4390-92F2-A40163C8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447800"/>
            <a:ext cx="7181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A7415A-4AFE-4574-884E-F34531BB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9" y="1409270"/>
            <a:ext cx="8137461" cy="40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16219-1E64-4348-A171-B66739B2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743075"/>
            <a:ext cx="8429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3B509E-7774-417A-A23A-9327D4D6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17" y="1054104"/>
            <a:ext cx="6643365" cy="50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599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5535</TotalTime>
  <Words>79</Words>
  <Application>Microsoft Office PowerPoint</Application>
  <PresentationFormat>화면 슬라이드 쇼(4:3)</PresentationFormat>
  <Paragraphs>50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HY견고딕</vt:lpstr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Class Diagram</vt:lpstr>
      <vt:lpstr>PowerPoint 프레젠테이션</vt:lpstr>
      <vt:lpstr>Sequence 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전예진</cp:lastModifiedBy>
  <cp:revision>514</cp:revision>
  <cp:lastPrinted>2001-07-23T08:42:52Z</cp:lastPrinted>
  <dcterms:created xsi:type="dcterms:W3CDTF">2011-02-22T01:37:12Z</dcterms:created>
  <dcterms:modified xsi:type="dcterms:W3CDTF">2021-05-31T14:39:42Z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