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8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75" d="100"/>
          <a:sy n="75" d="100"/>
        </p:scale>
        <p:origin x="1152" y="53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06230599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Camp-us: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캠핑장 예약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hidden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1154" y="4372844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Hidden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DC3D5A-1B9D-4CFB-B574-1DCD051D2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266825"/>
            <a:ext cx="72485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65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32AB6A-17D9-4FF2-9B42-AC0E5E94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628775"/>
            <a:ext cx="78962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6A483C-FDDE-40BD-9657-81C83CD51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685925"/>
            <a:ext cx="79629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96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C751A2-A340-4642-83EE-0F6A87001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1214437"/>
            <a:ext cx="87344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26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16DB97-9E8E-438F-8E9C-29E817430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04" y="1114282"/>
            <a:ext cx="7554391" cy="494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57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77D52D-F434-462A-B4AB-CCD56A09D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115" y="1492588"/>
            <a:ext cx="6021769" cy="387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87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97CC58-C461-4AE9-AFA3-55704B264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48" y="1118043"/>
            <a:ext cx="7745104" cy="493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18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04FABD-63E2-4308-BBCE-1772EAFE7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047750"/>
            <a:ext cx="83915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44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AE32B0-EC1A-4C9D-9140-6BE9E091D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262062"/>
            <a:ext cx="79438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12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4D0927-0CDC-46EF-B997-37C6FD87C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257300"/>
            <a:ext cx="7848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9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153841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초안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서성민 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수정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초안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서성민 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수정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서성민 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A89790-5EDC-4B5C-93B4-E6C2239E7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347787"/>
            <a:ext cx="82772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32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4A7388-D36B-44B3-BE4F-0522FEBB6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74" y="1248853"/>
            <a:ext cx="7386851" cy="436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3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13D959-6BE3-4C18-AF11-D11DF1282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89" y="1257434"/>
            <a:ext cx="6598621" cy="434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7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A2F839-2347-4D11-8F03-D1E8AC033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13" y="1900055"/>
            <a:ext cx="6042973" cy="305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22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F16E0A-9A9A-4AA6-ABA6-D698F1C7E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071562"/>
            <a:ext cx="79629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92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BB120D-B3DE-4784-8588-16BD64028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2157412"/>
            <a:ext cx="85820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99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E99FBE-07BA-442F-AE5F-A5AEEAE21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895475"/>
            <a:ext cx="86963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07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4E086A-F49C-4F69-BD3C-1B040E59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90" y="2118399"/>
            <a:ext cx="8618745" cy="262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3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12E9CF-390B-4CE8-AF77-43F628D76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3" y="975083"/>
            <a:ext cx="8825973" cy="509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3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FF3959-46F0-4390-92F2-A40163C8C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447800"/>
            <a:ext cx="71818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6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A7415A-4AFE-4574-884E-F34531BB8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69" y="1409270"/>
            <a:ext cx="8137461" cy="403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5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F16219-1E64-4348-A171-B66739B2E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743075"/>
            <a:ext cx="84296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3B509E-7774-417A-A23A-9327D4D62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17" y="1054104"/>
            <a:ext cx="6643365" cy="508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1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388663-E85D-4473-ADD7-A74054CBF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838325"/>
            <a:ext cx="85725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2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Hidden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1EFA9F-3CCD-455F-A2B5-9F270DA88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16" y="1919465"/>
            <a:ext cx="7651968" cy="301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94523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5530</TotalTime>
  <Words>73</Words>
  <Application>Microsoft Office PowerPoint</Application>
  <PresentationFormat>화면 슬라이드 쇼(4:3)</PresentationFormat>
  <Paragraphs>46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전예진</cp:lastModifiedBy>
  <cp:revision>513</cp:revision>
  <cp:lastPrinted>2001-07-23T08:42:52Z</cp:lastPrinted>
  <dcterms:created xsi:type="dcterms:W3CDTF">2011-02-22T01:37:12Z</dcterms:created>
  <dcterms:modified xsi:type="dcterms:W3CDTF">2021-05-31T14:22:06Z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