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5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6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5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0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4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4322-FCB6-4834-ABED-4553E7D584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1C4D-B789-43FC-8602-9A51D8F4B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Trang Ma</dc:creator>
  <cp:lastModifiedBy>Trang Ma</cp:lastModifiedBy>
  <cp:revision>1</cp:revision>
  <dcterms:created xsi:type="dcterms:W3CDTF">2024-01-11T03:17:36Z</dcterms:created>
  <dcterms:modified xsi:type="dcterms:W3CDTF">2024-01-11T03:17:40Z</dcterms:modified>
</cp:coreProperties>
</file>