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74" r:id="rId5"/>
    <p:sldId id="277" r:id="rId6"/>
    <p:sldId id="272" r:id="rId7"/>
    <p:sldId id="273" r:id="rId8"/>
    <p:sldId id="275" r:id="rId9"/>
    <p:sldId id="276" r:id="rId10"/>
    <p:sldId id="267" r:id="rId11"/>
    <p:sldId id="278" r:id="rId12"/>
    <p:sldId id="279" r:id="rId13"/>
    <p:sldId id="280" r:id="rId14"/>
    <p:sldId id="281" r:id="rId15"/>
    <p:sldId id="266" r:id="rId16"/>
    <p:sldId id="282" r:id="rId17"/>
    <p:sldId id="283" r:id="rId18"/>
    <p:sldId id="284" r:id="rId19"/>
    <p:sldId id="285" r:id="rId20"/>
    <p:sldId id="286" r:id="rId21"/>
    <p:sldId id="270" r:id="rId22"/>
    <p:sldId id="287" r:id="rId23"/>
    <p:sldId id="271" r:id="rId24"/>
    <p:sldId id="257" r:id="rId25"/>
    <p:sldId id="258" r:id="rId26"/>
    <p:sldId id="259" r:id="rId27"/>
    <p:sldId id="260" r:id="rId28"/>
    <p:sldId id="261" r:id="rId29"/>
    <p:sldId id="262" r:id="rId30"/>
    <p:sldId id="269" r:id="rId31"/>
    <p:sldId id="268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3B4E"/>
    <a:srgbClr val="BBBBBD"/>
    <a:srgbClr val="B474C6"/>
    <a:srgbClr val="F5D9BB"/>
    <a:srgbClr val="C4D5EB"/>
    <a:srgbClr val="F28F8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3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34-412E-A3A5-B1CC049DA2B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34-412E-A3A5-B1CC049DA2B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034-412E-A3A5-B1CC049DA2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Sheet1!$B$2:$B$5</cx:f>
        <cx:lvl ptCount="4" formatCode="General">
          <cx:pt idx="0">4.2999999999999998</cx:pt>
          <cx:pt idx="1">2.5</cx:pt>
          <cx:pt idx="2">3.5</cx:pt>
          <cx:pt idx="3">4.5</cx:pt>
        </cx:lvl>
      </cx:numDim>
    </cx:data>
    <cx:data id="1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Sheet1!$C$2:$C$5</cx:f>
        <cx:lvl ptCount="4" formatCode="General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Sheet1!$D$2:$D$5</cx:f>
        <cx:lvl ptCount="4" formatCode="General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sunburst" uniqueId="{8943530E-494E-4D8E-A1EC-226820695DBE}" formatIdx="0">
          <cx:tx>
            <cx:txData>
              <cx:f>Sheet1!$B$1</cx:f>
              <cx:v>계열 1</cx:v>
            </cx:txData>
          </cx:tx>
          <cx:dataId val="0"/>
        </cx:series>
        <cx:series layoutId="sunburst" hidden="1" uniqueId="{43DB5B30-1B8D-4017-BA13-787277C8E549}" formatIdx="1">
          <cx:tx>
            <cx:txData>
              <cx:f>Sheet1!$C$1</cx:f>
              <cx:v>계열 2</cx:v>
            </cx:txData>
          </cx:tx>
          <cx:dataId val="1"/>
        </cx:series>
        <cx:series layoutId="sunburst" hidden="1" uniqueId="{400F8934-E055-4E8F-B6DC-A89A9DCA6659}" formatIdx="2">
          <cx:tx>
            <cx:txData>
              <cx:f>Sheet1!$D$1</cx:f>
              <cx:v>계열 3</cx:v>
            </cx:txData>
          </cx:tx>
          <cx:dataId val="2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pc="-150">
              <a:latin typeface="+mj-ea"/>
              <a:ea typeface="+mj-ea"/>
              <a:cs typeface="나눔스퀘어 Bold" panose="020B0600000101010101" pitchFamily="50" charset="-127"/>
            </a:defRPr>
          </a:pPr>
          <a:endParaRPr lang="ko-KR" altLang="en-US" sz="1197" b="0" i="0" u="none" strike="noStrike" kern="1200" spc="-150" baseline="0">
            <a:solidFill>
              <a:prstClr val="black">
                <a:lumMod val="65000"/>
                <a:lumOff val="35000"/>
              </a:prstClr>
            </a:solidFill>
            <a:latin typeface="+mj-ea"/>
            <a:ea typeface="+mj-ea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757D6B-355A-47BF-AB31-DA4D78A419D3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1E05D724-9176-4F35-9680-49B560268DF2}">
      <dgm:prSet phldrT="[텍스트]" custT="1"/>
      <dgm:spPr/>
      <dgm:t>
        <a:bodyPr/>
        <a:lstStyle/>
        <a:p>
          <a:pPr latinLnBrk="1"/>
          <a:r>
            <a:rPr lang="ko-KR" altLang="en-US" sz="3200" dirty="0"/>
            <a:t>텍스트</a:t>
          </a:r>
        </a:p>
      </dgm:t>
    </dgm:pt>
    <dgm:pt modelId="{671D3D3D-2E91-49EF-BC08-CC25A4B9402E}" type="par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1CF8E0B1-6086-402C-A4F4-DE2EE32E5C44}" type="sib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90128B5A-CE6E-4993-BB03-BF98D4C75CCB}" type="asst">
      <dgm:prSet phldrT="[텍스트]" custT="1"/>
      <dgm:spPr/>
      <dgm:t>
        <a:bodyPr/>
        <a:lstStyle/>
        <a:p>
          <a:pPr latinLnBrk="1"/>
          <a:r>
            <a:rPr lang="ko-KR" altLang="en-US" sz="3200" dirty="0"/>
            <a:t>텍스트</a:t>
          </a:r>
        </a:p>
      </dgm:t>
    </dgm:pt>
    <dgm:pt modelId="{0D1911B1-F3A8-421F-8C2E-4E2AD8C3019E}" type="parTrans" cxnId="{70AEF54A-DD58-4FD1-98DC-505A42307B8F}">
      <dgm:prSet/>
      <dgm:spPr/>
      <dgm:t>
        <a:bodyPr/>
        <a:lstStyle/>
        <a:p>
          <a:pPr latinLnBrk="1"/>
          <a:endParaRPr lang="ko-KR" altLang="en-US"/>
        </a:p>
      </dgm:t>
    </dgm:pt>
    <dgm:pt modelId="{4D4187E9-8029-4BD7-BEE3-C2EB91FA11D8}" type="sibTrans" cxnId="{70AEF54A-DD58-4FD1-98DC-505A42307B8F}">
      <dgm:prSet/>
      <dgm:spPr/>
      <dgm:t>
        <a:bodyPr/>
        <a:lstStyle/>
        <a:p>
          <a:pPr latinLnBrk="1"/>
          <a:endParaRPr lang="ko-KR" altLang="en-US"/>
        </a:p>
      </dgm:t>
    </dgm:pt>
    <dgm:pt modelId="{EACF14DB-7452-4CA0-A8DD-6D68B06BA01E}">
      <dgm:prSet phldrT="[텍스트]" custT="1"/>
      <dgm:spPr/>
      <dgm:t>
        <a:bodyPr/>
        <a:lstStyle/>
        <a:p>
          <a:pPr latinLnBrk="1"/>
          <a:r>
            <a:rPr lang="ko-KR" altLang="en-US" sz="3200" dirty="0"/>
            <a:t>텍스트</a:t>
          </a:r>
        </a:p>
      </dgm:t>
    </dgm:pt>
    <dgm:pt modelId="{3FE3C314-CD11-45C1-BF16-C5DF84B1486B}" type="parTrans" cxnId="{ADFB4700-F391-493A-B608-231E90488135}">
      <dgm:prSet/>
      <dgm:spPr/>
      <dgm:t>
        <a:bodyPr/>
        <a:lstStyle/>
        <a:p>
          <a:pPr latinLnBrk="1"/>
          <a:endParaRPr lang="ko-KR" altLang="en-US"/>
        </a:p>
      </dgm:t>
    </dgm:pt>
    <dgm:pt modelId="{586CACE5-F797-46E1-8598-7D2047ED9D79}" type="sibTrans" cxnId="{ADFB4700-F391-493A-B608-231E90488135}">
      <dgm:prSet/>
      <dgm:spPr/>
      <dgm:t>
        <a:bodyPr/>
        <a:lstStyle/>
        <a:p>
          <a:pPr latinLnBrk="1"/>
          <a:endParaRPr lang="ko-KR" altLang="en-US"/>
        </a:p>
      </dgm:t>
    </dgm:pt>
    <dgm:pt modelId="{E39CD646-FCB0-4959-A1ED-A463774C1877}">
      <dgm:prSet phldrT="[텍스트]" custT="1"/>
      <dgm:spPr/>
      <dgm:t>
        <a:bodyPr/>
        <a:lstStyle/>
        <a:p>
          <a:pPr latinLnBrk="1"/>
          <a:r>
            <a:rPr lang="ko-KR" altLang="en-US" sz="3200" dirty="0"/>
            <a:t>텍스트</a:t>
          </a:r>
        </a:p>
      </dgm:t>
    </dgm:pt>
    <dgm:pt modelId="{875899BE-6ABD-47A7-A6EE-D962AA19F5EF}" type="parTrans" cxnId="{F847C648-9862-4950-90D0-973BA747660C}">
      <dgm:prSet/>
      <dgm:spPr/>
      <dgm:t>
        <a:bodyPr/>
        <a:lstStyle/>
        <a:p>
          <a:pPr latinLnBrk="1"/>
          <a:endParaRPr lang="ko-KR" altLang="en-US"/>
        </a:p>
      </dgm:t>
    </dgm:pt>
    <dgm:pt modelId="{AEB6FB53-E08E-46AF-B22A-2B027ADAD9B8}" type="sibTrans" cxnId="{F847C648-9862-4950-90D0-973BA747660C}">
      <dgm:prSet/>
      <dgm:spPr/>
      <dgm:t>
        <a:bodyPr/>
        <a:lstStyle/>
        <a:p>
          <a:pPr latinLnBrk="1"/>
          <a:endParaRPr lang="ko-KR" altLang="en-US"/>
        </a:p>
      </dgm:t>
    </dgm:pt>
    <dgm:pt modelId="{CEE919E7-0BAC-46D3-9ADA-40CCD3283073}">
      <dgm:prSet phldrT="[텍스트]" custT="1"/>
      <dgm:spPr/>
      <dgm:t>
        <a:bodyPr/>
        <a:lstStyle/>
        <a:p>
          <a:pPr latinLnBrk="1"/>
          <a:r>
            <a:rPr lang="ko-KR" altLang="en-US" sz="3200" dirty="0"/>
            <a:t>텍스트</a:t>
          </a:r>
        </a:p>
      </dgm:t>
    </dgm:pt>
    <dgm:pt modelId="{BE25C6F0-D4F4-4246-B7D3-4C3AFD8E602F}" type="parTrans" cxnId="{9EA5BB4A-C8B2-4CFE-99A2-7A83E455DB0F}">
      <dgm:prSet/>
      <dgm:spPr/>
      <dgm:t>
        <a:bodyPr/>
        <a:lstStyle/>
        <a:p>
          <a:pPr latinLnBrk="1"/>
          <a:endParaRPr lang="ko-KR" altLang="en-US"/>
        </a:p>
      </dgm:t>
    </dgm:pt>
    <dgm:pt modelId="{516B86BE-1CA2-42FE-8BA7-70714193F808}" type="sibTrans" cxnId="{9EA5BB4A-C8B2-4CFE-99A2-7A83E455DB0F}">
      <dgm:prSet/>
      <dgm:spPr/>
      <dgm:t>
        <a:bodyPr/>
        <a:lstStyle/>
        <a:p>
          <a:pPr latinLnBrk="1"/>
          <a:endParaRPr lang="ko-KR" altLang="en-US"/>
        </a:p>
      </dgm:t>
    </dgm:pt>
    <dgm:pt modelId="{5383B627-8972-442A-A66F-C3F75FCCEEDF}">
      <dgm:prSet custT="1"/>
      <dgm:spPr/>
      <dgm:t>
        <a:bodyPr/>
        <a:lstStyle/>
        <a:p>
          <a:pPr latinLnBrk="1"/>
          <a:r>
            <a:rPr lang="ko-KR" altLang="en-US" sz="3200" dirty="0"/>
            <a:t>텍스트</a:t>
          </a:r>
        </a:p>
      </dgm:t>
    </dgm:pt>
    <dgm:pt modelId="{E73655CF-AB34-4D22-BFD2-E7F279508B11}" type="parTrans" cxnId="{1C1FC06B-8B2D-4133-BED0-76006413D073}">
      <dgm:prSet/>
      <dgm:spPr/>
      <dgm:t>
        <a:bodyPr/>
        <a:lstStyle/>
        <a:p>
          <a:pPr latinLnBrk="1"/>
          <a:endParaRPr lang="ko-KR" altLang="en-US"/>
        </a:p>
      </dgm:t>
    </dgm:pt>
    <dgm:pt modelId="{FE3ACA78-3F0A-4BF8-8594-0AE0637CA3F3}" type="sibTrans" cxnId="{1C1FC06B-8B2D-4133-BED0-76006413D073}">
      <dgm:prSet/>
      <dgm:spPr/>
      <dgm:t>
        <a:bodyPr/>
        <a:lstStyle/>
        <a:p>
          <a:pPr latinLnBrk="1"/>
          <a:endParaRPr lang="ko-KR" altLang="en-US"/>
        </a:p>
      </dgm:t>
    </dgm:pt>
    <dgm:pt modelId="{D3D47ABC-D8CD-4B6E-A527-B483AA9F01A5}">
      <dgm:prSet custT="1"/>
      <dgm:spPr/>
      <dgm:t>
        <a:bodyPr/>
        <a:lstStyle/>
        <a:p>
          <a:pPr latinLnBrk="1"/>
          <a:r>
            <a:rPr lang="ko-KR" altLang="en-US" sz="3200" dirty="0"/>
            <a:t>텍스트</a:t>
          </a:r>
        </a:p>
      </dgm:t>
    </dgm:pt>
    <dgm:pt modelId="{B96AC9B3-EB77-4693-AC60-918BF170838D}" type="parTrans" cxnId="{DDBFEE17-3CA1-4F52-B6D8-9C7D9614D41E}">
      <dgm:prSet/>
      <dgm:spPr/>
      <dgm:t>
        <a:bodyPr/>
        <a:lstStyle/>
        <a:p>
          <a:pPr latinLnBrk="1"/>
          <a:endParaRPr lang="ko-KR" altLang="en-US"/>
        </a:p>
      </dgm:t>
    </dgm:pt>
    <dgm:pt modelId="{EECEE07A-AE29-4F9C-BF24-66A9B7DEF297}" type="sibTrans" cxnId="{DDBFEE17-3CA1-4F52-B6D8-9C7D9614D41E}">
      <dgm:prSet/>
      <dgm:spPr/>
      <dgm:t>
        <a:bodyPr/>
        <a:lstStyle/>
        <a:p>
          <a:pPr latinLnBrk="1"/>
          <a:endParaRPr lang="ko-KR" altLang="en-US"/>
        </a:p>
      </dgm:t>
    </dgm:pt>
    <dgm:pt modelId="{836AAF8D-CC85-4289-80DF-6C94C1A19D49}" type="pres">
      <dgm:prSet presAssocID="{73757D6B-355A-47BF-AB31-DA4D78A419D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A6FE62D-7C05-468D-9D66-38C6B1BEA1BE}" type="pres">
      <dgm:prSet presAssocID="{1E05D724-9176-4F35-9680-49B560268DF2}" presName="hierRoot1" presStyleCnt="0">
        <dgm:presLayoutVars>
          <dgm:hierBranch val="init"/>
        </dgm:presLayoutVars>
      </dgm:prSet>
      <dgm:spPr/>
    </dgm:pt>
    <dgm:pt modelId="{17D0E71E-E7B3-4E76-ACE2-8AA0CA0AE3B9}" type="pres">
      <dgm:prSet presAssocID="{1E05D724-9176-4F35-9680-49B560268DF2}" presName="rootComposite1" presStyleCnt="0"/>
      <dgm:spPr/>
    </dgm:pt>
    <dgm:pt modelId="{2606AC7D-3488-4267-830A-9D65A961B5E9}" type="pres">
      <dgm:prSet presAssocID="{1E05D724-9176-4F35-9680-49B560268DF2}" presName="rootText1" presStyleLbl="node0" presStyleIdx="0" presStyleCnt="1">
        <dgm:presLayoutVars>
          <dgm:chMax/>
          <dgm:chPref val="3"/>
        </dgm:presLayoutVars>
      </dgm:prSet>
      <dgm:spPr/>
    </dgm:pt>
    <dgm:pt modelId="{0E19AEFC-0550-418E-BC9A-0D39654C2B4A}" type="pres">
      <dgm:prSet presAssocID="{1E05D724-9176-4F35-9680-49B560268DF2}" presName="titleText1" presStyleLbl="fgAcc0" presStyleIdx="0" presStyleCnt="1">
        <dgm:presLayoutVars>
          <dgm:chMax val="0"/>
          <dgm:chPref val="0"/>
        </dgm:presLayoutVars>
      </dgm:prSet>
      <dgm:spPr/>
    </dgm:pt>
    <dgm:pt modelId="{364FB08D-9F68-4529-A159-62853CB2C5F7}" type="pres">
      <dgm:prSet presAssocID="{1E05D724-9176-4F35-9680-49B560268DF2}" presName="rootConnector1" presStyleLbl="node1" presStyleIdx="0" presStyleCnt="5"/>
      <dgm:spPr/>
    </dgm:pt>
    <dgm:pt modelId="{B3ACDE68-406D-4702-A1A9-2D13C11D7FBA}" type="pres">
      <dgm:prSet presAssocID="{1E05D724-9176-4F35-9680-49B560268DF2}" presName="hierChild2" presStyleCnt="0"/>
      <dgm:spPr/>
    </dgm:pt>
    <dgm:pt modelId="{209F8C7A-D6EB-48BD-8D4E-4213BBA72E31}" type="pres">
      <dgm:prSet presAssocID="{3FE3C314-CD11-45C1-BF16-C5DF84B1486B}" presName="Name37" presStyleLbl="parChTrans1D2" presStyleIdx="0" presStyleCnt="4"/>
      <dgm:spPr/>
    </dgm:pt>
    <dgm:pt modelId="{C763D53A-345D-4FF7-B646-FE36018B71EC}" type="pres">
      <dgm:prSet presAssocID="{EACF14DB-7452-4CA0-A8DD-6D68B06BA01E}" presName="hierRoot2" presStyleCnt="0">
        <dgm:presLayoutVars>
          <dgm:hierBranch val="init"/>
        </dgm:presLayoutVars>
      </dgm:prSet>
      <dgm:spPr/>
    </dgm:pt>
    <dgm:pt modelId="{CC49954A-2731-495A-9EBE-C310D699C250}" type="pres">
      <dgm:prSet presAssocID="{EACF14DB-7452-4CA0-A8DD-6D68B06BA01E}" presName="rootComposite" presStyleCnt="0"/>
      <dgm:spPr/>
    </dgm:pt>
    <dgm:pt modelId="{76304A86-D72F-4845-A11C-53A1F75F0111}" type="pres">
      <dgm:prSet presAssocID="{EACF14DB-7452-4CA0-A8DD-6D68B06BA01E}" presName="rootText" presStyleLbl="node1" presStyleIdx="0" presStyleCnt="5">
        <dgm:presLayoutVars>
          <dgm:chMax/>
          <dgm:chPref val="3"/>
        </dgm:presLayoutVars>
      </dgm:prSet>
      <dgm:spPr/>
    </dgm:pt>
    <dgm:pt modelId="{88C7608C-8121-4D2B-A979-CC7E69EFA030}" type="pres">
      <dgm:prSet presAssocID="{EACF14DB-7452-4CA0-A8DD-6D68B06BA01E}" presName="titleText2" presStyleLbl="fgAcc1" presStyleIdx="0" presStyleCnt="5">
        <dgm:presLayoutVars>
          <dgm:chMax val="0"/>
          <dgm:chPref val="0"/>
        </dgm:presLayoutVars>
      </dgm:prSet>
      <dgm:spPr/>
    </dgm:pt>
    <dgm:pt modelId="{0215A45A-C164-42E5-AFB8-9A38D6102348}" type="pres">
      <dgm:prSet presAssocID="{EACF14DB-7452-4CA0-A8DD-6D68B06BA01E}" presName="rootConnector" presStyleLbl="node2" presStyleIdx="0" presStyleCnt="0"/>
      <dgm:spPr/>
    </dgm:pt>
    <dgm:pt modelId="{7EF2C6BB-0806-40F6-BE55-F557BD66EEB3}" type="pres">
      <dgm:prSet presAssocID="{EACF14DB-7452-4CA0-A8DD-6D68B06BA01E}" presName="hierChild4" presStyleCnt="0"/>
      <dgm:spPr/>
    </dgm:pt>
    <dgm:pt modelId="{B0365394-01DB-4235-B8A9-40C52EE5C72F}" type="pres">
      <dgm:prSet presAssocID="{E73655CF-AB34-4D22-BFD2-E7F279508B11}" presName="Name37" presStyleLbl="parChTrans1D3" presStyleIdx="0" presStyleCnt="2"/>
      <dgm:spPr/>
    </dgm:pt>
    <dgm:pt modelId="{07CDB160-4B11-4EF6-8911-C2155E6DD727}" type="pres">
      <dgm:prSet presAssocID="{5383B627-8972-442A-A66F-C3F75FCCEEDF}" presName="hierRoot2" presStyleCnt="0">
        <dgm:presLayoutVars>
          <dgm:hierBranch val="init"/>
        </dgm:presLayoutVars>
      </dgm:prSet>
      <dgm:spPr/>
    </dgm:pt>
    <dgm:pt modelId="{77C8C06D-75A6-4DBC-ACFE-EA0C714F9664}" type="pres">
      <dgm:prSet presAssocID="{5383B627-8972-442A-A66F-C3F75FCCEEDF}" presName="rootComposite" presStyleCnt="0"/>
      <dgm:spPr/>
    </dgm:pt>
    <dgm:pt modelId="{A30D2D6A-9312-4938-8F7E-7947FF14B2F7}" type="pres">
      <dgm:prSet presAssocID="{5383B627-8972-442A-A66F-C3F75FCCEEDF}" presName="rootText" presStyleLbl="node1" presStyleIdx="1" presStyleCnt="5">
        <dgm:presLayoutVars>
          <dgm:chMax/>
          <dgm:chPref val="3"/>
        </dgm:presLayoutVars>
      </dgm:prSet>
      <dgm:spPr/>
    </dgm:pt>
    <dgm:pt modelId="{44FDA98A-03C4-4F77-B573-1A3EBE5EA50D}" type="pres">
      <dgm:prSet presAssocID="{5383B627-8972-442A-A66F-C3F75FCCEEDF}" presName="titleText2" presStyleLbl="fgAcc1" presStyleIdx="1" presStyleCnt="5">
        <dgm:presLayoutVars>
          <dgm:chMax val="0"/>
          <dgm:chPref val="0"/>
        </dgm:presLayoutVars>
      </dgm:prSet>
      <dgm:spPr/>
    </dgm:pt>
    <dgm:pt modelId="{64E33EBF-C6EF-4806-A0D6-BB462E3FA252}" type="pres">
      <dgm:prSet presAssocID="{5383B627-8972-442A-A66F-C3F75FCCEEDF}" presName="rootConnector" presStyleLbl="node3" presStyleIdx="0" presStyleCnt="0"/>
      <dgm:spPr/>
    </dgm:pt>
    <dgm:pt modelId="{84D8C10B-8C3D-4C29-A8D0-397253991AA2}" type="pres">
      <dgm:prSet presAssocID="{5383B627-8972-442A-A66F-C3F75FCCEEDF}" presName="hierChild4" presStyleCnt="0"/>
      <dgm:spPr/>
    </dgm:pt>
    <dgm:pt modelId="{5B288D22-4ADE-41B7-8038-38445F1DEE6C}" type="pres">
      <dgm:prSet presAssocID="{5383B627-8972-442A-A66F-C3F75FCCEEDF}" presName="hierChild5" presStyleCnt="0"/>
      <dgm:spPr/>
    </dgm:pt>
    <dgm:pt modelId="{55DA9286-194D-4771-961D-8FB87BB1F647}" type="pres">
      <dgm:prSet presAssocID="{B96AC9B3-EB77-4693-AC60-918BF170838D}" presName="Name37" presStyleLbl="parChTrans1D3" presStyleIdx="1" presStyleCnt="2"/>
      <dgm:spPr/>
    </dgm:pt>
    <dgm:pt modelId="{421A807D-5610-4FD3-BD4C-FE95241EB792}" type="pres">
      <dgm:prSet presAssocID="{D3D47ABC-D8CD-4B6E-A527-B483AA9F01A5}" presName="hierRoot2" presStyleCnt="0">
        <dgm:presLayoutVars>
          <dgm:hierBranch val="init"/>
        </dgm:presLayoutVars>
      </dgm:prSet>
      <dgm:spPr/>
    </dgm:pt>
    <dgm:pt modelId="{2B6F6516-E552-4732-B499-514E9650A760}" type="pres">
      <dgm:prSet presAssocID="{D3D47ABC-D8CD-4B6E-A527-B483AA9F01A5}" presName="rootComposite" presStyleCnt="0"/>
      <dgm:spPr/>
    </dgm:pt>
    <dgm:pt modelId="{F42EABCD-F1BA-49F4-9E70-0E3465203FBE}" type="pres">
      <dgm:prSet presAssocID="{D3D47ABC-D8CD-4B6E-A527-B483AA9F01A5}" presName="rootText" presStyleLbl="node1" presStyleIdx="2" presStyleCnt="5">
        <dgm:presLayoutVars>
          <dgm:chMax/>
          <dgm:chPref val="3"/>
        </dgm:presLayoutVars>
      </dgm:prSet>
      <dgm:spPr/>
    </dgm:pt>
    <dgm:pt modelId="{487923CA-7D77-47BB-A02E-0BE32EC6C482}" type="pres">
      <dgm:prSet presAssocID="{D3D47ABC-D8CD-4B6E-A527-B483AA9F01A5}" presName="titleText2" presStyleLbl="fgAcc1" presStyleIdx="2" presStyleCnt="5">
        <dgm:presLayoutVars>
          <dgm:chMax val="0"/>
          <dgm:chPref val="0"/>
        </dgm:presLayoutVars>
      </dgm:prSet>
      <dgm:spPr/>
    </dgm:pt>
    <dgm:pt modelId="{34E695D3-6BB9-42B7-9D55-E8B32E2BF678}" type="pres">
      <dgm:prSet presAssocID="{D3D47ABC-D8CD-4B6E-A527-B483AA9F01A5}" presName="rootConnector" presStyleLbl="node3" presStyleIdx="0" presStyleCnt="0"/>
      <dgm:spPr/>
    </dgm:pt>
    <dgm:pt modelId="{815A3BE3-43DC-4062-B7EF-F6987D37F75D}" type="pres">
      <dgm:prSet presAssocID="{D3D47ABC-D8CD-4B6E-A527-B483AA9F01A5}" presName="hierChild4" presStyleCnt="0"/>
      <dgm:spPr/>
    </dgm:pt>
    <dgm:pt modelId="{D5F4B1B7-E372-4FB7-83CB-5013700EE324}" type="pres">
      <dgm:prSet presAssocID="{D3D47ABC-D8CD-4B6E-A527-B483AA9F01A5}" presName="hierChild5" presStyleCnt="0"/>
      <dgm:spPr/>
    </dgm:pt>
    <dgm:pt modelId="{8BBF87E2-D8F8-4D41-AFF6-B4AB22569645}" type="pres">
      <dgm:prSet presAssocID="{EACF14DB-7452-4CA0-A8DD-6D68B06BA01E}" presName="hierChild5" presStyleCnt="0"/>
      <dgm:spPr/>
    </dgm:pt>
    <dgm:pt modelId="{3571791E-6B87-4837-8740-4D6D484F9D67}" type="pres">
      <dgm:prSet presAssocID="{875899BE-6ABD-47A7-A6EE-D962AA19F5EF}" presName="Name37" presStyleLbl="parChTrans1D2" presStyleIdx="1" presStyleCnt="4"/>
      <dgm:spPr/>
    </dgm:pt>
    <dgm:pt modelId="{8D8D0B67-C8EB-469E-AB08-69CC99BDF340}" type="pres">
      <dgm:prSet presAssocID="{E39CD646-FCB0-4959-A1ED-A463774C1877}" presName="hierRoot2" presStyleCnt="0">
        <dgm:presLayoutVars>
          <dgm:hierBranch val="init"/>
        </dgm:presLayoutVars>
      </dgm:prSet>
      <dgm:spPr/>
    </dgm:pt>
    <dgm:pt modelId="{FDD2A4DA-5A66-4827-A9E9-A9EB19F04C47}" type="pres">
      <dgm:prSet presAssocID="{E39CD646-FCB0-4959-A1ED-A463774C1877}" presName="rootComposite" presStyleCnt="0"/>
      <dgm:spPr/>
    </dgm:pt>
    <dgm:pt modelId="{736A6732-31F6-4597-A0A3-E97CBF4918F8}" type="pres">
      <dgm:prSet presAssocID="{E39CD646-FCB0-4959-A1ED-A463774C1877}" presName="rootText" presStyleLbl="node1" presStyleIdx="3" presStyleCnt="5">
        <dgm:presLayoutVars>
          <dgm:chMax/>
          <dgm:chPref val="3"/>
        </dgm:presLayoutVars>
      </dgm:prSet>
      <dgm:spPr/>
    </dgm:pt>
    <dgm:pt modelId="{619F1036-A85C-4345-8945-166282CD8120}" type="pres">
      <dgm:prSet presAssocID="{E39CD646-FCB0-4959-A1ED-A463774C1877}" presName="titleText2" presStyleLbl="fgAcc1" presStyleIdx="3" presStyleCnt="5">
        <dgm:presLayoutVars>
          <dgm:chMax val="0"/>
          <dgm:chPref val="0"/>
        </dgm:presLayoutVars>
      </dgm:prSet>
      <dgm:spPr/>
    </dgm:pt>
    <dgm:pt modelId="{C1141E12-812B-4D13-B389-C23F04817517}" type="pres">
      <dgm:prSet presAssocID="{E39CD646-FCB0-4959-A1ED-A463774C1877}" presName="rootConnector" presStyleLbl="node2" presStyleIdx="0" presStyleCnt="0"/>
      <dgm:spPr/>
    </dgm:pt>
    <dgm:pt modelId="{86A92CB4-B276-4368-9651-78EC85E7DCD9}" type="pres">
      <dgm:prSet presAssocID="{E39CD646-FCB0-4959-A1ED-A463774C1877}" presName="hierChild4" presStyleCnt="0"/>
      <dgm:spPr/>
    </dgm:pt>
    <dgm:pt modelId="{0D2A6ACF-FB94-40BD-B594-18A058407D2A}" type="pres">
      <dgm:prSet presAssocID="{E39CD646-FCB0-4959-A1ED-A463774C1877}" presName="hierChild5" presStyleCnt="0"/>
      <dgm:spPr/>
    </dgm:pt>
    <dgm:pt modelId="{32E8EB64-1DCB-43CC-9499-1622B4815101}" type="pres">
      <dgm:prSet presAssocID="{BE25C6F0-D4F4-4246-B7D3-4C3AFD8E602F}" presName="Name37" presStyleLbl="parChTrans1D2" presStyleIdx="2" presStyleCnt="4"/>
      <dgm:spPr/>
    </dgm:pt>
    <dgm:pt modelId="{694323C0-18E5-400F-AA82-EFAD46C6F506}" type="pres">
      <dgm:prSet presAssocID="{CEE919E7-0BAC-46D3-9ADA-40CCD3283073}" presName="hierRoot2" presStyleCnt="0">
        <dgm:presLayoutVars>
          <dgm:hierBranch val="init"/>
        </dgm:presLayoutVars>
      </dgm:prSet>
      <dgm:spPr/>
    </dgm:pt>
    <dgm:pt modelId="{BD7CEBE2-415C-441B-8361-926D416D02BE}" type="pres">
      <dgm:prSet presAssocID="{CEE919E7-0BAC-46D3-9ADA-40CCD3283073}" presName="rootComposite" presStyleCnt="0"/>
      <dgm:spPr/>
    </dgm:pt>
    <dgm:pt modelId="{49101704-BE37-4320-A544-2FEC5676959F}" type="pres">
      <dgm:prSet presAssocID="{CEE919E7-0BAC-46D3-9ADA-40CCD3283073}" presName="rootText" presStyleLbl="node1" presStyleIdx="4" presStyleCnt="5">
        <dgm:presLayoutVars>
          <dgm:chMax/>
          <dgm:chPref val="3"/>
        </dgm:presLayoutVars>
      </dgm:prSet>
      <dgm:spPr/>
    </dgm:pt>
    <dgm:pt modelId="{F7F72411-37DC-43AE-BB04-8B097C47F914}" type="pres">
      <dgm:prSet presAssocID="{CEE919E7-0BAC-46D3-9ADA-40CCD3283073}" presName="titleText2" presStyleLbl="fgAcc1" presStyleIdx="4" presStyleCnt="5">
        <dgm:presLayoutVars>
          <dgm:chMax val="0"/>
          <dgm:chPref val="0"/>
        </dgm:presLayoutVars>
      </dgm:prSet>
      <dgm:spPr/>
    </dgm:pt>
    <dgm:pt modelId="{D4283FCE-8EEC-4D31-B2D0-61F4C1F6BDFB}" type="pres">
      <dgm:prSet presAssocID="{CEE919E7-0BAC-46D3-9ADA-40CCD3283073}" presName="rootConnector" presStyleLbl="node2" presStyleIdx="0" presStyleCnt="0"/>
      <dgm:spPr/>
    </dgm:pt>
    <dgm:pt modelId="{0B7FC89D-1ACF-4AB4-83D7-8511E817AE56}" type="pres">
      <dgm:prSet presAssocID="{CEE919E7-0BAC-46D3-9ADA-40CCD3283073}" presName="hierChild4" presStyleCnt="0"/>
      <dgm:spPr/>
    </dgm:pt>
    <dgm:pt modelId="{E10170AA-079B-4D99-B8A1-CBBCCB3FC1E6}" type="pres">
      <dgm:prSet presAssocID="{CEE919E7-0BAC-46D3-9ADA-40CCD3283073}" presName="hierChild5" presStyleCnt="0"/>
      <dgm:spPr/>
    </dgm:pt>
    <dgm:pt modelId="{0334547B-C767-4671-A064-BCB8096A6A6C}" type="pres">
      <dgm:prSet presAssocID="{1E05D724-9176-4F35-9680-49B560268DF2}" presName="hierChild3" presStyleCnt="0"/>
      <dgm:spPr/>
    </dgm:pt>
    <dgm:pt modelId="{031FB158-5AE1-49F3-8825-B4DF20468746}" type="pres">
      <dgm:prSet presAssocID="{0D1911B1-F3A8-421F-8C2E-4E2AD8C3019E}" presName="Name96" presStyleLbl="parChTrans1D2" presStyleIdx="3" presStyleCnt="4"/>
      <dgm:spPr/>
    </dgm:pt>
    <dgm:pt modelId="{81D2063A-1ED3-422A-9E1C-B87170E2BB7C}" type="pres">
      <dgm:prSet presAssocID="{90128B5A-CE6E-4993-BB03-BF98D4C75CCB}" presName="hierRoot3" presStyleCnt="0">
        <dgm:presLayoutVars>
          <dgm:hierBranch val="init"/>
        </dgm:presLayoutVars>
      </dgm:prSet>
      <dgm:spPr/>
    </dgm:pt>
    <dgm:pt modelId="{ABA68172-B736-4DBD-8C40-906A8F6A408E}" type="pres">
      <dgm:prSet presAssocID="{90128B5A-CE6E-4993-BB03-BF98D4C75CCB}" presName="rootComposite3" presStyleCnt="0"/>
      <dgm:spPr/>
    </dgm:pt>
    <dgm:pt modelId="{7B6A0E47-F92A-48AB-A190-F27C431AA9E0}" type="pres">
      <dgm:prSet presAssocID="{90128B5A-CE6E-4993-BB03-BF98D4C75CCB}" presName="rootText3" presStyleLbl="asst1" presStyleIdx="0" presStyleCnt="1">
        <dgm:presLayoutVars>
          <dgm:chPref val="3"/>
        </dgm:presLayoutVars>
      </dgm:prSet>
      <dgm:spPr/>
    </dgm:pt>
    <dgm:pt modelId="{692CA6D1-3B3D-4655-8419-5D0018F00990}" type="pres">
      <dgm:prSet presAssocID="{90128B5A-CE6E-4993-BB03-BF98D4C75CCB}" presName="titleText3" presStyleLbl="fgAcc2" presStyleIdx="0" presStyleCnt="1">
        <dgm:presLayoutVars>
          <dgm:chMax val="0"/>
          <dgm:chPref val="0"/>
        </dgm:presLayoutVars>
      </dgm:prSet>
      <dgm:spPr/>
    </dgm:pt>
    <dgm:pt modelId="{028463F9-FC6F-4C82-8630-5293FD0794FE}" type="pres">
      <dgm:prSet presAssocID="{90128B5A-CE6E-4993-BB03-BF98D4C75CCB}" presName="rootConnector3" presStyleLbl="asst1" presStyleIdx="0" presStyleCnt="1"/>
      <dgm:spPr/>
    </dgm:pt>
    <dgm:pt modelId="{53330DCC-E82B-4440-AAF1-C320BE718B15}" type="pres">
      <dgm:prSet presAssocID="{90128B5A-CE6E-4993-BB03-BF98D4C75CCB}" presName="hierChild6" presStyleCnt="0"/>
      <dgm:spPr/>
    </dgm:pt>
    <dgm:pt modelId="{CCA8D57B-6876-4EDB-B3F5-512967845E04}" type="pres">
      <dgm:prSet presAssocID="{90128B5A-CE6E-4993-BB03-BF98D4C75CCB}" presName="hierChild7" presStyleCnt="0"/>
      <dgm:spPr/>
    </dgm:pt>
  </dgm:ptLst>
  <dgm:cxnLst>
    <dgm:cxn modelId="{ADFB4700-F391-493A-B608-231E90488135}" srcId="{1E05D724-9176-4F35-9680-49B560268DF2}" destId="{EACF14DB-7452-4CA0-A8DD-6D68B06BA01E}" srcOrd="1" destOrd="0" parTransId="{3FE3C314-CD11-45C1-BF16-C5DF84B1486B}" sibTransId="{586CACE5-F797-46E1-8598-7D2047ED9D79}"/>
    <dgm:cxn modelId="{37A00217-32C3-46F2-97CC-620716102E12}" type="presOf" srcId="{D3D47ABC-D8CD-4B6E-A527-B483AA9F01A5}" destId="{F42EABCD-F1BA-49F4-9E70-0E3465203FBE}" srcOrd="0" destOrd="0" presId="urn:microsoft.com/office/officeart/2008/layout/NameandTitleOrganizationalChart"/>
    <dgm:cxn modelId="{DDBFEE17-3CA1-4F52-B6D8-9C7D9614D41E}" srcId="{EACF14DB-7452-4CA0-A8DD-6D68B06BA01E}" destId="{D3D47ABC-D8CD-4B6E-A527-B483AA9F01A5}" srcOrd="1" destOrd="0" parTransId="{B96AC9B3-EB77-4693-AC60-918BF170838D}" sibTransId="{EECEE07A-AE29-4F9C-BF24-66A9B7DEF297}"/>
    <dgm:cxn modelId="{01CE2E1D-1A81-45D0-A7FC-813772411EF4}" type="presOf" srcId="{1E05D724-9176-4F35-9680-49B560268DF2}" destId="{364FB08D-9F68-4529-A159-62853CB2C5F7}" srcOrd="1" destOrd="0" presId="urn:microsoft.com/office/officeart/2008/layout/NameandTitleOrganizationalChart"/>
    <dgm:cxn modelId="{A62B461D-6E97-4618-962D-11C327CACB63}" srcId="{73757D6B-355A-47BF-AB31-DA4D78A419D3}" destId="{1E05D724-9176-4F35-9680-49B560268DF2}" srcOrd="0" destOrd="0" parTransId="{671D3D3D-2E91-49EF-BC08-CC25A4B9402E}" sibTransId="{1CF8E0B1-6086-402C-A4F4-DE2EE32E5C44}"/>
    <dgm:cxn modelId="{CCD34122-D1D3-4E36-BE58-3B592611B636}" type="presOf" srcId="{5383B627-8972-442A-A66F-C3F75FCCEEDF}" destId="{A30D2D6A-9312-4938-8F7E-7947FF14B2F7}" srcOrd="0" destOrd="0" presId="urn:microsoft.com/office/officeart/2008/layout/NameandTitleOrganizationalChart"/>
    <dgm:cxn modelId="{AA124233-6811-42A9-873F-828F2BB7C033}" type="presOf" srcId="{FE3ACA78-3F0A-4BF8-8594-0AE0637CA3F3}" destId="{44FDA98A-03C4-4F77-B573-1A3EBE5EA50D}" srcOrd="0" destOrd="0" presId="urn:microsoft.com/office/officeart/2008/layout/NameandTitleOrganizationalChart"/>
    <dgm:cxn modelId="{C3902442-3D67-4953-AB9F-7FCC75D02C8E}" type="presOf" srcId="{0D1911B1-F3A8-421F-8C2E-4E2AD8C3019E}" destId="{031FB158-5AE1-49F3-8825-B4DF20468746}" srcOrd="0" destOrd="0" presId="urn:microsoft.com/office/officeart/2008/layout/NameandTitleOrganizationalChart"/>
    <dgm:cxn modelId="{D480BE48-50B3-44D2-BB38-239FA87EDE85}" type="presOf" srcId="{EECEE07A-AE29-4F9C-BF24-66A9B7DEF297}" destId="{487923CA-7D77-47BB-A02E-0BE32EC6C482}" srcOrd="0" destOrd="0" presId="urn:microsoft.com/office/officeart/2008/layout/NameandTitleOrganizationalChart"/>
    <dgm:cxn modelId="{F847C648-9862-4950-90D0-973BA747660C}" srcId="{1E05D724-9176-4F35-9680-49B560268DF2}" destId="{E39CD646-FCB0-4959-A1ED-A463774C1877}" srcOrd="2" destOrd="0" parTransId="{875899BE-6ABD-47A7-A6EE-D962AA19F5EF}" sibTransId="{AEB6FB53-E08E-46AF-B22A-2B027ADAD9B8}"/>
    <dgm:cxn modelId="{F4FBCD68-D168-4E2C-AB2E-C0C57FEB59D0}" type="presOf" srcId="{90128B5A-CE6E-4993-BB03-BF98D4C75CCB}" destId="{028463F9-FC6F-4C82-8630-5293FD0794FE}" srcOrd="1" destOrd="0" presId="urn:microsoft.com/office/officeart/2008/layout/NameandTitleOrganizationalChart"/>
    <dgm:cxn modelId="{9EA5BB4A-C8B2-4CFE-99A2-7A83E455DB0F}" srcId="{1E05D724-9176-4F35-9680-49B560268DF2}" destId="{CEE919E7-0BAC-46D3-9ADA-40CCD3283073}" srcOrd="3" destOrd="0" parTransId="{BE25C6F0-D4F4-4246-B7D3-4C3AFD8E602F}" sibTransId="{516B86BE-1CA2-42FE-8BA7-70714193F808}"/>
    <dgm:cxn modelId="{70AEF54A-DD58-4FD1-98DC-505A42307B8F}" srcId="{1E05D724-9176-4F35-9680-49B560268DF2}" destId="{90128B5A-CE6E-4993-BB03-BF98D4C75CCB}" srcOrd="0" destOrd="0" parTransId="{0D1911B1-F3A8-421F-8C2E-4E2AD8C3019E}" sibTransId="{4D4187E9-8029-4BD7-BEE3-C2EB91FA11D8}"/>
    <dgm:cxn modelId="{1C1FC06B-8B2D-4133-BED0-76006413D073}" srcId="{EACF14DB-7452-4CA0-A8DD-6D68B06BA01E}" destId="{5383B627-8972-442A-A66F-C3F75FCCEEDF}" srcOrd="0" destOrd="0" parTransId="{E73655CF-AB34-4D22-BFD2-E7F279508B11}" sibTransId="{FE3ACA78-3F0A-4BF8-8594-0AE0637CA3F3}"/>
    <dgm:cxn modelId="{8A7BCF6D-B8A5-4026-A5AB-397CF92352DD}" type="presOf" srcId="{5383B627-8972-442A-A66F-C3F75FCCEEDF}" destId="{64E33EBF-C6EF-4806-A0D6-BB462E3FA252}" srcOrd="1" destOrd="0" presId="urn:microsoft.com/office/officeart/2008/layout/NameandTitleOrganizationalChart"/>
    <dgm:cxn modelId="{61178954-24F5-4957-9F78-D34058C50B88}" type="presOf" srcId="{E39CD646-FCB0-4959-A1ED-A463774C1877}" destId="{C1141E12-812B-4D13-B389-C23F04817517}" srcOrd="1" destOrd="0" presId="urn:microsoft.com/office/officeart/2008/layout/NameandTitleOrganizationalChart"/>
    <dgm:cxn modelId="{AE5FE755-8283-4908-9A90-63194CDC106D}" type="presOf" srcId="{CEE919E7-0BAC-46D3-9ADA-40CCD3283073}" destId="{D4283FCE-8EEC-4D31-B2D0-61F4C1F6BDFB}" srcOrd="1" destOrd="0" presId="urn:microsoft.com/office/officeart/2008/layout/NameandTitleOrganizationalChart"/>
    <dgm:cxn modelId="{6A9BE776-D5B0-4FCF-9692-B35EFA05477C}" type="presOf" srcId="{3FE3C314-CD11-45C1-BF16-C5DF84B1486B}" destId="{209F8C7A-D6EB-48BD-8D4E-4213BBA72E31}" srcOrd="0" destOrd="0" presId="urn:microsoft.com/office/officeart/2008/layout/NameandTitleOrganizationalChart"/>
    <dgm:cxn modelId="{B890B358-4C42-4374-9FCC-2288140D4A01}" type="presOf" srcId="{516B86BE-1CA2-42FE-8BA7-70714193F808}" destId="{F7F72411-37DC-43AE-BB04-8B097C47F914}" srcOrd="0" destOrd="0" presId="urn:microsoft.com/office/officeart/2008/layout/NameandTitleOrganizationalChart"/>
    <dgm:cxn modelId="{BF866579-2784-4F43-A6C4-FB559E654AEC}" type="presOf" srcId="{CEE919E7-0BAC-46D3-9ADA-40CCD3283073}" destId="{49101704-BE37-4320-A544-2FEC5676959F}" srcOrd="0" destOrd="0" presId="urn:microsoft.com/office/officeart/2008/layout/NameandTitleOrganizationalChart"/>
    <dgm:cxn modelId="{7D75E579-134F-4A5D-ADD3-B24E9C7474B7}" type="presOf" srcId="{B96AC9B3-EB77-4693-AC60-918BF170838D}" destId="{55DA9286-194D-4771-961D-8FB87BB1F647}" srcOrd="0" destOrd="0" presId="urn:microsoft.com/office/officeart/2008/layout/NameandTitleOrganizationalChart"/>
    <dgm:cxn modelId="{DA3B2C8E-9008-40FF-8DB3-B0DCA02EC5E6}" type="presOf" srcId="{586CACE5-F797-46E1-8598-7D2047ED9D79}" destId="{88C7608C-8121-4D2B-A979-CC7E69EFA030}" srcOrd="0" destOrd="0" presId="urn:microsoft.com/office/officeart/2008/layout/NameandTitleOrganizationalChart"/>
    <dgm:cxn modelId="{9A0C3DA3-37D6-473E-AAB1-AB21ED5E04D2}" type="presOf" srcId="{1CF8E0B1-6086-402C-A4F4-DE2EE32E5C44}" destId="{0E19AEFC-0550-418E-BC9A-0D39654C2B4A}" srcOrd="0" destOrd="0" presId="urn:microsoft.com/office/officeart/2008/layout/NameandTitleOrganizationalChart"/>
    <dgm:cxn modelId="{4DCED7A4-4F10-453A-8BE0-4DB580343F52}" type="presOf" srcId="{4D4187E9-8029-4BD7-BEE3-C2EB91FA11D8}" destId="{692CA6D1-3B3D-4655-8419-5D0018F00990}" srcOrd="0" destOrd="0" presId="urn:microsoft.com/office/officeart/2008/layout/NameandTitleOrganizationalChart"/>
    <dgm:cxn modelId="{2A4F63A5-8318-4EB9-8716-99CBC19BF58C}" type="presOf" srcId="{EACF14DB-7452-4CA0-A8DD-6D68B06BA01E}" destId="{0215A45A-C164-42E5-AFB8-9A38D6102348}" srcOrd="1" destOrd="0" presId="urn:microsoft.com/office/officeart/2008/layout/NameandTitleOrganizationalChart"/>
    <dgm:cxn modelId="{A0E8C8A7-C6B2-419F-9DE3-CBAA3C0FB507}" type="presOf" srcId="{BE25C6F0-D4F4-4246-B7D3-4C3AFD8E602F}" destId="{32E8EB64-1DCB-43CC-9499-1622B4815101}" srcOrd="0" destOrd="0" presId="urn:microsoft.com/office/officeart/2008/layout/NameandTitleOrganizationalChart"/>
    <dgm:cxn modelId="{61C017B4-B8BF-429D-9EC1-4842C648A4E2}" type="presOf" srcId="{1E05D724-9176-4F35-9680-49B560268DF2}" destId="{2606AC7D-3488-4267-830A-9D65A961B5E9}" srcOrd="0" destOrd="0" presId="urn:microsoft.com/office/officeart/2008/layout/NameandTitleOrganizationalChart"/>
    <dgm:cxn modelId="{E052B1BA-796B-42AA-A977-9FA27B84D0F7}" type="presOf" srcId="{EACF14DB-7452-4CA0-A8DD-6D68B06BA01E}" destId="{76304A86-D72F-4845-A11C-53A1F75F0111}" srcOrd="0" destOrd="0" presId="urn:microsoft.com/office/officeart/2008/layout/NameandTitleOrganizationalChart"/>
    <dgm:cxn modelId="{590FF1BA-6619-403D-93BF-C4B631824483}" type="presOf" srcId="{73757D6B-355A-47BF-AB31-DA4D78A419D3}" destId="{836AAF8D-CC85-4289-80DF-6C94C1A19D49}" srcOrd="0" destOrd="0" presId="urn:microsoft.com/office/officeart/2008/layout/NameandTitleOrganizationalChart"/>
    <dgm:cxn modelId="{EE268FC5-E362-4654-85A3-10064D2F32D8}" type="presOf" srcId="{90128B5A-CE6E-4993-BB03-BF98D4C75CCB}" destId="{7B6A0E47-F92A-48AB-A190-F27C431AA9E0}" srcOrd="0" destOrd="0" presId="urn:microsoft.com/office/officeart/2008/layout/NameandTitleOrganizationalChart"/>
    <dgm:cxn modelId="{9A34B3D3-B001-4E67-8B04-4B4C65D86B40}" type="presOf" srcId="{875899BE-6ABD-47A7-A6EE-D962AA19F5EF}" destId="{3571791E-6B87-4837-8740-4D6D484F9D67}" srcOrd="0" destOrd="0" presId="urn:microsoft.com/office/officeart/2008/layout/NameandTitleOrganizationalChart"/>
    <dgm:cxn modelId="{AC4338D4-BAEB-4F51-8281-6CF7A2E0ADD0}" type="presOf" srcId="{AEB6FB53-E08E-46AF-B22A-2B027ADAD9B8}" destId="{619F1036-A85C-4345-8945-166282CD8120}" srcOrd="0" destOrd="0" presId="urn:microsoft.com/office/officeart/2008/layout/NameandTitleOrganizationalChart"/>
    <dgm:cxn modelId="{34E3DCDF-4FB9-495E-982E-5874F953EA4D}" type="presOf" srcId="{E73655CF-AB34-4D22-BFD2-E7F279508B11}" destId="{B0365394-01DB-4235-B8A9-40C52EE5C72F}" srcOrd="0" destOrd="0" presId="urn:microsoft.com/office/officeart/2008/layout/NameandTitleOrganizationalChart"/>
    <dgm:cxn modelId="{450F67FC-D63C-4565-A038-E533B139EC13}" type="presOf" srcId="{D3D47ABC-D8CD-4B6E-A527-B483AA9F01A5}" destId="{34E695D3-6BB9-42B7-9D55-E8B32E2BF678}" srcOrd="1" destOrd="0" presId="urn:microsoft.com/office/officeart/2008/layout/NameandTitleOrganizationalChart"/>
    <dgm:cxn modelId="{C3E23CFF-05D6-45E6-9C73-E09A75EA6C06}" type="presOf" srcId="{E39CD646-FCB0-4959-A1ED-A463774C1877}" destId="{736A6732-31F6-4597-A0A3-E97CBF4918F8}" srcOrd="0" destOrd="0" presId="urn:microsoft.com/office/officeart/2008/layout/NameandTitleOrganizationalChart"/>
    <dgm:cxn modelId="{3BCE2A86-900F-4943-A252-4181631B9799}" type="presParOf" srcId="{836AAF8D-CC85-4289-80DF-6C94C1A19D49}" destId="{6A6FE62D-7C05-468D-9D66-38C6B1BEA1BE}" srcOrd="0" destOrd="0" presId="urn:microsoft.com/office/officeart/2008/layout/NameandTitleOrganizationalChart"/>
    <dgm:cxn modelId="{099CE529-B5AF-42E8-8969-9A408510007E}" type="presParOf" srcId="{6A6FE62D-7C05-468D-9D66-38C6B1BEA1BE}" destId="{17D0E71E-E7B3-4E76-ACE2-8AA0CA0AE3B9}" srcOrd="0" destOrd="0" presId="urn:microsoft.com/office/officeart/2008/layout/NameandTitleOrganizationalChart"/>
    <dgm:cxn modelId="{9C2C3995-5310-4704-916B-465ADD0442DE}" type="presParOf" srcId="{17D0E71E-E7B3-4E76-ACE2-8AA0CA0AE3B9}" destId="{2606AC7D-3488-4267-830A-9D65A961B5E9}" srcOrd="0" destOrd="0" presId="urn:microsoft.com/office/officeart/2008/layout/NameandTitleOrganizationalChart"/>
    <dgm:cxn modelId="{255E6986-071E-4038-A1EE-41453F728276}" type="presParOf" srcId="{17D0E71E-E7B3-4E76-ACE2-8AA0CA0AE3B9}" destId="{0E19AEFC-0550-418E-BC9A-0D39654C2B4A}" srcOrd="1" destOrd="0" presId="urn:microsoft.com/office/officeart/2008/layout/NameandTitleOrganizationalChart"/>
    <dgm:cxn modelId="{94F420FB-2CE1-417A-A23F-7928CDE4A41D}" type="presParOf" srcId="{17D0E71E-E7B3-4E76-ACE2-8AA0CA0AE3B9}" destId="{364FB08D-9F68-4529-A159-62853CB2C5F7}" srcOrd="2" destOrd="0" presId="urn:microsoft.com/office/officeart/2008/layout/NameandTitleOrganizationalChart"/>
    <dgm:cxn modelId="{125403DC-548F-4F44-BF9B-062A15C69473}" type="presParOf" srcId="{6A6FE62D-7C05-468D-9D66-38C6B1BEA1BE}" destId="{B3ACDE68-406D-4702-A1A9-2D13C11D7FBA}" srcOrd="1" destOrd="0" presId="urn:microsoft.com/office/officeart/2008/layout/NameandTitleOrganizationalChart"/>
    <dgm:cxn modelId="{50B8D59A-8BD3-4BB7-9DE7-A96E11435641}" type="presParOf" srcId="{B3ACDE68-406D-4702-A1A9-2D13C11D7FBA}" destId="{209F8C7A-D6EB-48BD-8D4E-4213BBA72E31}" srcOrd="0" destOrd="0" presId="urn:microsoft.com/office/officeart/2008/layout/NameandTitleOrganizationalChart"/>
    <dgm:cxn modelId="{201D96C4-629B-4180-9C23-4B3B5A535348}" type="presParOf" srcId="{B3ACDE68-406D-4702-A1A9-2D13C11D7FBA}" destId="{C763D53A-345D-4FF7-B646-FE36018B71EC}" srcOrd="1" destOrd="0" presId="urn:microsoft.com/office/officeart/2008/layout/NameandTitleOrganizationalChart"/>
    <dgm:cxn modelId="{1544FC71-A790-4A65-8661-F6C2BD4C596D}" type="presParOf" srcId="{C763D53A-345D-4FF7-B646-FE36018B71EC}" destId="{CC49954A-2731-495A-9EBE-C310D699C250}" srcOrd="0" destOrd="0" presId="urn:microsoft.com/office/officeart/2008/layout/NameandTitleOrganizationalChart"/>
    <dgm:cxn modelId="{4EC71BD9-732B-40D4-963E-6D4035F3099F}" type="presParOf" srcId="{CC49954A-2731-495A-9EBE-C310D699C250}" destId="{76304A86-D72F-4845-A11C-53A1F75F0111}" srcOrd="0" destOrd="0" presId="urn:microsoft.com/office/officeart/2008/layout/NameandTitleOrganizationalChart"/>
    <dgm:cxn modelId="{3A6960E6-6FE7-4743-94BC-62A606BE5A54}" type="presParOf" srcId="{CC49954A-2731-495A-9EBE-C310D699C250}" destId="{88C7608C-8121-4D2B-A979-CC7E69EFA030}" srcOrd="1" destOrd="0" presId="urn:microsoft.com/office/officeart/2008/layout/NameandTitleOrganizationalChart"/>
    <dgm:cxn modelId="{16539153-FBF5-4F8A-81A3-582B6D0B3BB5}" type="presParOf" srcId="{CC49954A-2731-495A-9EBE-C310D699C250}" destId="{0215A45A-C164-42E5-AFB8-9A38D6102348}" srcOrd="2" destOrd="0" presId="urn:microsoft.com/office/officeart/2008/layout/NameandTitleOrganizationalChart"/>
    <dgm:cxn modelId="{60E9E5B4-AD96-4838-940F-1D8A26884FEB}" type="presParOf" srcId="{C763D53A-345D-4FF7-B646-FE36018B71EC}" destId="{7EF2C6BB-0806-40F6-BE55-F557BD66EEB3}" srcOrd="1" destOrd="0" presId="urn:microsoft.com/office/officeart/2008/layout/NameandTitleOrganizationalChart"/>
    <dgm:cxn modelId="{5280C230-E3A5-41F1-AE3B-2A35C880F930}" type="presParOf" srcId="{7EF2C6BB-0806-40F6-BE55-F557BD66EEB3}" destId="{B0365394-01DB-4235-B8A9-40C52EE5C72F}" srcOrd="0" destOrd="0" presId="urn:microsoft.com/office/officeart/2008/layout/NameandTitleOrganizationalChart"/>
    <dgm:cxn modelId="{F042E496-A954-4BCB-BD66-1AAA700D8FD8}" type="presParOf" srcId="{7EF2C6BB-0806-40F6-BE55-F557BD66EEB3}" destId="{07CDB160-4B11-4EF6-8911-C2155E6DD727}" srcOrd="1" destOrd="0" presId="urn:microsoft.com/office/officeart/2008/layout/NameandTitleOrganizationalChart"/>
    <dgm:cxn modelId="{3B581298-D189-4655-B21F-99DE3FA3AE0E}" type="presParOf" srcId="{07CDB160-4B11-4EF6-8911-C2155E6DD727}" destId="{77C8C06D-75A6-4DBC-ACFE-EA0C714F9664}" srcOrd="0" destOrd="0" presId="urn:microsoft.com/office/officeart/2008/layout/NameandTitleOrganizationalChart"/>
    <dgm:cxn modelId="{0F569EBA-90CD-4A1E-9194-073672E86640}" type="presParOf" srcId="{77C8C06D-75A6-4DBC-ACFE-EA0C714F9664}" destId="{A30D2D6A-9312-4938-8F7E-7947FF14B2F7}" srcOrd="0" destOrd="0" presId="urn:microsoft.com/office/officeart/2008/layout/NameandTitleOrganizationalChart"/>
    <dgm:cxn modelId="{ADD40D0E-AE69-4D6F-88A3-32F2CDE99DA6}" type="presParOf" srcId="{77C8C06D-75A6-4DBC-ACFE-EA0C714F9664}" destId="{44FDA98A-03C4-4F77-B573-1A3EBE5EA50D}" srcOrd="1" destOrd="0" presId="urn:microsoft.com/office/officeart/2008/layout/NameandTitleOrganizationalChart"/>
    <dgm:cxn modelId="{D2ABBE02-62C2-42C9-96CE-17FEC185E4B8}" type="presParOf" srcId="{77C8C06D-75A6-4DBC-ACFE-EA0C714F9664}" destId="{64E33EBF-C6EF-4806-A0D6-BB462E3FA252}" srcOrd="2" destOrd="0" presId="urn:microsoft.com/office/officeart/2008/layout/NameandTitleOrganizationalChart"/>
    <dgm:cxn modelId="{BFB7A500-58DD-4294-9FCE-1DE771484CCC}" type="presParOf" srcId="{07CDB160-4B11-4EF6-8911-C2155E6DD727}" destId="{84D8C10B-8C3D-4C29-A8D0-397253991AA2}" srcOrd="1" destOrd="0" presId="urn:microsoft.com/office/officeart/2008/layout/NameandTitleOrganizationalChart"/>
    <dgm:cxn modelId="{B14A973E-B6B1-4AF9-8B9A-BAC55A1E2088}" type="presParOf" srcId="{07CDB160-4B11-4EF6-8911-C2155E6DD727}" destId="{5B288D22-4ADE-41B7-8038-38445F1DEE6C}" srcOrd="2" destOrd="0" presId="urn:microsoft.com/office/officeart/2008/layout/NameandTitleOrganizationalChart"/>
    <dgm:cxn modelId="{18632CE5-A8EE-4AD7-919F-5D35A5FCDF10}" type="presParOf" srcId="{7EF2C6BB-0806-40F6-BE55-F557BD66EEB3}" destId="{55DA9286-194D-4771-961D-8FB87BB1F647}" srcOrd="2" destOrd="0" presId="urn:microsoft.com/office/officeart/2008/layout/NameandTitleOrganizationalChart"/>
    <dgm:cxn modelId="{05D22CC4-F6ED-4A3B-AB74-E7A09713981F}" type="presParOf" srcId="{7EF2C6BB-0806-40F6-BE55-F557BD66EEB3}" destId="{421A807D-5610-4FD3-BD4C-FE95241EB792}" srcOrd="3" destOrd="0" presId="urn:microsoft.com/office/officeart/2008/layout/NameandTitleOrganizationalChart"/>
    <dgm:cxn modelId="{6B1CA492-0A83-4C53-9145-03C1FCBB27EF}" type="presParOf" srcId="{421A807D-5610-4FD3-BD4C-FE95241EB792}" destId="{2B6F6516-E552-4732-B499-514E9650A760}" srcOrd="0" destOrd="0" presId="urn:microsoft.com/office/officeart/2008/layout/NameandTitleOrganizationalChart"/>
    <dgm:cxn modelId="{20147985-F98B-49FD-81AC-9AEF11BE40E7}" type="presParOf" srcId="{2B6F6516-E552-4732-B499-514E9650A760}" destId="{F42EABCD-F1BA-49F4-9E70-0E3465203FBE}" srcOrd="0" destOrd="0" presId="urn:microsoft.com/office/officeart/2008/layout/NameandTitleOrganizationalChart"/>
    <dgm:cxn modelId="{5480BFD9-9E1E-403E-92F5-B683F2C41502}" type="presParOf" srcId="{2B6F6516-E552-4732-B499-514E9650A760}" destId="{487923CA-7D77-47BB-A02E-0BE32EC6C482}" srcOrd="1" destOrd="0" presId="urn:microsoft.com/office/officeart/2008/layout/NameandTitleOrganizationalChart"/>
    <dgm:cxn modelId="{7F220471-64FA-485A-B694-405A5AE58B7A}" type="presParOf" srcId="{2B6F6516-E552-4732-B499-514E9650A760}" destId="{34E695D3-6BB9-42B7-9D55-E8B32E2BF678}" srcOrd="2" destOrd="0" presId="urn:microsoft.com/office/officeart/2008/layout/NameandTitleOrganizationalChart"/>
    <dgm:cxn modelId="{1E8F2124-8FB7-4599-A0A2-FD04A078EC11}" type="presParOf" srcId="{421A807D-5610-4FD3-BD4C-FE95241EB792}" destId="{815A3BE3-43DC-4062-B7EF-F6987D37F75D}" srcOrd="1" destOrd="0" presId="urn:microsoft.com/office/officeart/2008/layout/NameandTitleOrganizationalChart"/>
    <dgm:cxn modelId="{630D13F7-328C-420B-BFA1-2DD59DABDE5A}" type="presParOf" srcId="{421A807D-5610-4FD3-BD4C-FE95241EB792}" destId="{D5F4B1B7-E372-4FB7-83CB-5013700EE324}" srcOrd="2" destOrd="0" presId="urn:microsoft.com/office/officeart/2008/layout/NameandTitleOrganizationalChart"/>
    <dgm:cxn modelId="{B5BE8A26-627D-41E4-8777-77FFE52FBD43}" type="presParOf" srcId="{C763D53A-345D-4FF7-B646-FE36018B71EC}" destId="{8BBF87E2-D8F8-4D41-AFF6-B4AB22569645}" srcOrd="2" destOrd="0" presId="urn:microsoft.com/office/officeart/2008/layout/NameandTitleOrganizationalChart"/>
    <dgm:cxn modelId="{90A4F120-0F65-4C61-BE35-C20F32DDA227}" type="presParOf" srcId="{B3ACDE68-406D-4702-A1A9-2D13C11D7FBA}" destId="{3571791E-6B87-4837-8740-4D6D484F9D67}" srcOrd="2" destOrd="0" presId="urn:microsoft.com/office/officeart/2008/layout/NameandTitleOrganizationalChart"/>
    <dgm:cxn modelId="{468D5041-6178-47CE-86B2-D3B1B451B0D3}" type="presParOf" srcId="{B3ACDE68-406D-4702-A1A9-2D13C11D7FBA}" destId="{8D8D0B67-C8EB-469E-AB08-69CC99BDF340}" srcOrd="3" destOrd="0" presId="urn:microsoft.com/office/officeart/2008/layout/NameandTitleOrganizationalChart"/>
    <dgm:cxn modelId="{BB248EDA-FC46-4C68-AB97-AADB438440FD}" type="presParOf" srcId="{8D8D0B67-C8EB-469E-AB08-69CC99BDF340}" destId="{FDD2A4DA-5A66-4827-A9E9-A9EB19F04C47}" srcOrd="0" destOrd="0" presId="urn:microsoft.com/office/officeart/2008/layout/NameandTitleOrganizationalChart"/>
    <dgm:cxn modelId="{0EB205E5-96E8-41A3-8901-3BB6EE87A67F}" type="presParOf" srcId="{FDD2A4DA-5A66-4827-A9E9-A9EB19F04C47}" destId="{736A6732-31F6-4597-A0A3-E97CBF4918F8}" srcOrd="0" destOrd="0" presId="urn:microsoft.com/office/officeart/2008/layout/NameandTitleOrganizationalChart"/>
    <dgm:cxn modelId="{1859A0DC-37FE-48A7-B94A-18FD03DA841C}" type="presParOf" srcId="{FDD2A4DA-5A66-4827-A9E9-A9EB19F04C47}" destId="{619F1036-A85C-4345-8945-166282CD8120}" srcOrd="1" destOrd="0" presId="urn:microsoft.com/office/officeart/2008/layout/NameandTitleOrganizationalChart"/>
    <dgm:cxn modelId="{D27061B8-4D0A-44A8-B4EE-13A827C76602}" type="presParOf" srcId="{FDD2A4DA-5A66-4827-A9E9-A9EB19F04C47}" destId="{C1141E12-812B-4D13-B389-C23F04817517}" srcOrd="2" destOrd="0" presId="urn:microsoft.com/office/officeart/2008/layout/NameandTitleOrganizationalChart"/>
    <dgm:cxn modelId="{DA20A1FF-3A9E-40A7-B80B-EF777376DDE3}" type="presParOf" srcId="{8D8D0B67-C8EB-469E-AB08-69CC99BDF340}" destId="{86A92CB4-B276-4368-9651-78EC85E7DCD9}" srcOrd="1" destOrd="0" presId="urn:microsoft.com/office/officeart/2008/layout/NameandTitleOrganizationalChart"/>
    <dgm:cxn modelId="{72556D90-B16C-49F6-A19A-2E8594F2CF8C}" type="presParOf" srcId="{8D8D0B67-C8EB-469E-AB08-69CC99BDF340}" destId="{0D2A6ACF-FB94-40BD-B594-18A058407D2A}" srcOrd="2" destOrd="0" presId="urn:microsoft.com/office/officeart/2008/layout/NameandTitleOrganizationalChart"/>
    <dgm:cxn modelId="{8284E6F2-C2CA-46DE-A08C-C1A064CD6E88}" type="presParOf" srcId="{B3ACDE68-406D-4702-A1A9-2D13C11D7FBA}" destId="{32E8EB64-1DCB-43CC-9499-1622B4815101}" srcOrd="4" destOrd="0" presId="urn:microsoft.com/office/officeart/2008/layout/NameandTitleOrganizationalChart"/>
    <dgm:cxn modelId="{3C4E0B59-7C63-4398-88CA-7A970359326E}" type="presParOf" srcId="{B3ACDE68-406D-4702-A1A9-2D13C11D7FBA}" destId="{694323C0-18E5-400F-AA82-EFAD46C6F506}" srcOrd="5" destOrd="0" presId="urn:microsoft.com/office/officeart/2008/layout/NameandTitleOrganizationalChart"/>
    <dgm:cxn modelId="{28BBE665-4D1C-48D3-BE92-A6CA0E72D9C7}" type="presParOf" srcId="{694323C0-18E5-400F-AA82-EFAD46C6F506}" destId="{BD7CEBE2-415C-441B-8361-926D416D02BE}" srcOrd="0" destOrd="0" presId="urn:microsoft.com/office/officeart/2008/layout/NameandTitleOrganizationalChart"/>
    <dgm:cxn modelId="{01D110AA-8CD9-4DED-AE9A-5ACD081C1179}" type="presParOf" srcId="{BD7CEBE2-415C-441B-8361-926D416D02BE}" destId="{49101704-BE37-4320-A544-2FEC5676959F}" srcOrd="0" destOrd="0" presId="urn:microsoft.com/office/officeart/2008/layout/NameandTitleOrganizationalChart"/>
    <dgm:cxn modelId="{17FFF483-9C6B-47E7-96EC-D99C9C41B999}" type="presParOf" srcId="{BD7CEBE2-415C-441B-8361-926D416D02BE}" destId="{F7F72411-37DC-43AE-BB04-8B097C47F914}" srcOrd="1" destOrd="0" presId="urn:microsoft.com/office/officeart/2008/layout/NameandTitleOrganizationalChart"/>
    <dgm:cxn modelId="{784D28EC-ED29-4BEF-8F3E-7A36C3B5B8C3}" type="presParOf" srcId="{BD7CEBE2-415C-441B-8361-926D416D02BE}" destId="{D4283FCE-8EEC-4D31-B2D0-61F4C1F6BDFB}" srcOrd="2" destOrd="0" presId="urn:microsoft.com/office/officeart/2008/layout/NameandTitleOrganizationalChart"/>
    <dgm:cxn modelId="{0697F1C1-4770-4142-83BE-9C66847F85BE}" type="presParOf" srcId="{694323C0-18E5-400F-AA82-EFAD46C6F506}" destId="{0B7FC89D-1ACF-4AB4-83D7-8511E817AE56}" srcOrd="1" destOrd="0" presId="urn:microsoft.com/office/officeart/2008/layout/NameandTitleOrganizationalChart"/>
    <dgm:cxn modelId="{4FEA799B-1064-4435-B33C-69455B444D7E}" type="presParOf" srcId="{694323C0-18E5-400F-AA82-EFAD46C6F506}" destId="{E10170AA-079B-4D99-B8A1-CBBCCB3FC1E6}" srcOrd="2" destOrd="0" presId="urn:microsoft.com/office/officeart/2008/layout/NameandTitleOrganizationalChart"/>
    <dgm:cxn modelId="{EDBCB4ED-D5EF-4F53-B613-0F1C56702A14}" type="presParOf" srcId="{6A6FE62D-7C05-468D-9D66-38C6B1BEA1BE}" destId="{0334547B-C767-4671-A064-BCB8096A6A6C}" srcOrd="2" destOrd="0" presId="urn:microsoft.com/office/officeart/2008/layout/NameandTitleOrganizationalChart"/>
    <dgm:cxn modelId="{E716A5B9-05B4-429B-B50E-27ACB93ED67B}" type="presParOf" srcId="{0334547B-C767-4671-A064-BCB8096A6A6C}" destId="{031FB158-5AE1-49F3-8825-B4DF20468746}" srcOrd="0" destOrd="0" presId="urn:microsoft.com/office/officeart/2008/layout/NameandTitleOrganizationalChart"/>
    <dgm:cxn modelId="{A00D93FB-B353-4E9D-80D7-85B2DC527764}" type="presParOf" srcId="{0334547B-C767-4671-A064-BCB8096A6A6C}" destId="{81D2063A-1ED3-422A-9E1C-B87170E2BB7C}" srcOrd="1" destOrd="0" presId="urn:microsoft.com/office/officeart/2008/layout/NameandTitleOrganizationalChart"/>
    <dgm:cxn modelId="{1238AAE5-1373-4C45-995D-A2B53BBFF575}" type="presParOf" srcId="{81D2063A-1ED3-422A-9E1C-B87170E2BB7C}" destId="{ABA68172-B736-4DBD-8C40-906A8F6A408E}" srcOrd="0" destOrd="0" presId="urn:microsoft.com/office/officeart/2008/layout/NameandTitleOrganizationalChart"/>
    <dgm:cxn modelId="{D3FA904E-02D2-4816-9F99-01D6F40034A5}" type="presParOf" srcId="{ABA68172-B736-4DBD-8C40-906A8F6A408E}" destId="{7B6A0E47-F92A-48AB-A190-F27C431AA9E0}" srcOrd="0" destOrd="0" presId="urn:microsoft.com/office/officeart/2008/layout/NameandTitleOrganizationalChart"/>
    <dgm:cxn modelId="{59903551-5A9D-43CA-80FC-754FA5111A16}" type="presParOf" srcId="{ABA68172-B736-4DBD-8C40-906A8F6A408E}" destId="{692CA6D1-3B3D-4655-8419-5D0018F00990}" srcOrd="1" destOrd="0" presId="urn:microsoft.com/office/officeart/2008/layout/NameandTitleOrganizationalChart"/>
    <dgm:cxn modelId="{666E2645-514D-4E14-A638-D05D65544307}" type="presParOf" srcId="{ABA68172-B736-4DBD-8C40-906A8F6A408E}" destId="{028463F9-FC6F-4C82-8630-5293FD0794FE}" srcOrd="2" destOrd="0" presId="urn:microsoft.com/office/officeart/2008/layout/NameandTitleOrganizationalChart"/>
    <dgm:cxn modelId="{FB0A70F8-364A-4E3E-B987-A600E4009DB3}" type="presParOf" srcId="{81D2063A-1ED3-422A-9E1C-B87170E2BB7C}" destId="{53330DCC-E82B-4440-AAF1-C320BE718B15}" srcOrd="1" destOrd="0" presId="urn:microsoft.com/office/officeart/2008/layout/NameandTitleOrganizationalChart"/>
    <dgm:cxn modelId="{9BBA8754-4E1D-48AF-9159-BCDB06CB9B4B}" type="presParOf" srcId="{81D2063A-1ED3-422A-9E1C-B87170E2BB7C}" destId="{CCA8D57B-6876-4EDB-B3F5-512967845E04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49425" y="0"/>
          <a:ext cx="1911349" cy="1911349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000" kern="1200"/>
        </a:p>
      </dsp:txBody>
      <dsp:txXfrm>
        <a:off x="2227262" y="955675"/>
        <a:ext cx="955675" cy="955674"/>
      </dsp:txXfrm>
    </dsp:sp>
    <dsp:sp modelId="{B9081641-3E3E-4D63-BDE6-FED6BAA54B1C}">
      <dsp:nvSpPr>
        <dsp:cNvPr id="0" name=""/>
        <dsp:cNvSpPr/>
      </dsp:nvSpPr>
      <dsp:spPr>
        <a:xfrm>
          <a:off x="793750" y="1911349"/>
          <a:ext cx="1911349" cy="1911349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000" kern="1200" dirty="0"/>
        </a:p>
      </dsp:txBody>
      <dsp:txXfrm>
        <a:off x="1271587" y="2867024"/>
        <a:ext cx="955675" cy="955674"/>
      </dsp:txXfrm>
    </dsp:sp>
    <dsp:sp modelId="{4C9C0468-2CFC-4773-A99A-8EC2169C7EA7}">
      <dsp:nvSpPr>
        <dsp:cNvPr id="0" name=""/>
        <dsp:cNvSpPr/>
      </dsp:nvSpPr>
      <dsp:spPr>
        <a:xfrm rot="10800000">
          <a:off x="1749425" y="1911349"/>
          <a:ext cx="1911349" cy="1911349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000" kern="1200"/>
        </a:p>
      </dsp:txBody>
      <dsp:txXfrm rot="10800000">
        <a:off x="2227262" y="1911349"/>
        <a:ext cx="955675" cy="955674"/>
      </dsp:txXfrm>
    </dsp:sp>
    <dsp:sp modelId="{230401A8-E534-40EF-9B07-4F9CCF86AA7E}">
      <dsp:nvSpPr>
        <dsp:cNvPr id="0" name=""/>
        <dsp:cNvSpPr/>
      </dsp:nvSpPr>
      <dsp:spPr>
        <a:xfrm>
          <a:off x="2705100" y="1911349"/>
          <a:ext cx="1911349" cy="1911349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000" kern="1200"/>
        </a:p>
      </dsp:txBody>
      <dsp:txXfrm>
        <a:off x="3182937" y="2867024"/>
        <a:ext cx="955675" cy="9556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1FB158-5AE1-49F3-8825-B4DF20468746}">
      <dsp:nvSpPr>
        <dsp:cNvPr id="0" name=""/>
        <dsp:cNvSpPr/>
      </dsp:nvSpPr>
      <dsp:spPr>
        <a:xfrm>
          <a:off x="5235250" y="814758"/>
          <a:ext cx="267976" cy="875465"/>
        </a:xfrm>
        <a:custGeom>
          <a:avLst/>
          <a:gdLst/>
          <a:ahLst/>
          <a:cxnLst/>
          <a:rect l="0" t="0" r="0" b="0"/>
          <a:pathLst>
            <a:path>
              <a:moveTo>
                <a:pt x="267976" y="0"/>
              </a:moveTo>
              <a:lnTo>
                <a:pt x="267976" y="875465"/>
              </a:lnTo>
              <a:lnTo>
                <a:pt x="0" y="87546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E8EB64-1DCB-43CC-9499-1622B4815101}">
      <dsp:nvSpPr>
        <dsp:cNvPr id="0" name=""/>
        <dsp:cNvSpPr/>
      </dsp:nvSpPr>
      <dsp:spPr>
        <a:xfrm>
          <a:off x="5503226" y="814758"/>
          <a:ext cx="2104815" cy="17509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1396"/>
              </a:lnTo>
              <a:lnTo>
                <a:pt x="2104815" y="1561396"/>
              </a:lnTo>
              <a:lnTo>
                <a:pt x="2104815" y="175093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71791E-6B87-4837-8740-4D6D484F9D67}">
      <dsp:nvSpPr>
        <dsp:cNvPr id="0" name=""/>
        <dsp:cNvSpPr/>
      </dsp:nvSpPr>
      <dsp:spPr>
        <a:xfrm>
          <a:off x="5457506" y="814758"/>
          <a:ext cx="91440" cy="17509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5093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DA9286-194D-4771-961D-8FB87BB1F647}">
      <dsp:nvSpPr>
        <dsp:cNvPr id="0" name=""/>
        <dsp:cNvSpPr/>
      </dsp:nvSpPr>
      <dsp:spPr>
        <a:xfrm>
          <a:off x="3398411" y="3377976"/>
          <a:ext cx="1052407" cy="4693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787"/>
              </a:lnTo>
              <a:lnTo>
                <a:pt x="1052407" y="279787"/>
              </a:lnTo>
              <a:lnTo>
                <a:pt x="1052407" y="46932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365394-01DB-4235-B8A9-40C52EE5C72F}">
      <dsp:nvSpPr>
        <dsp:cNvPr id="0" name=""/>
        <dsp:cNvSpPr/>
      </dsp:nvSpPr>
      <dsp:spPr>
        <a:xfrm>
          <a:off x="2346003" y="3377976"/>
          <a:ext cx="1052407" cy="469321"/>
        </a:xfrm>
        <a:custGeom>
          <a:avLst/>
          <a:gdLst/>
          <a:ahLst/>
          <a:cxnLst/>
          <a:rect l="0" t="0" r="0" b="0"/>
          <a:pathLst>
            <a:path>
              <a:moveTo>
                <a:pt x="1052407" y="0"/>
              </a:moveTo>
              <a:lnTo>
                <a:pt x="1052407" y="279787"/>
              </a:lnTo>
              <a:lnTo>
                <a:pt x="0" y="279787"/>
              </a:lnTo>
              <a:lnTo>
                <a:pt x="0" y="46932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9F8C7A-D6EB-48BD-8D4E-4213BBA72E31}">
      <dsp:nvSpPr>
        <dsp:cNvPr id="0" name=""/>
        <dsp:cNvSpPr/>
      </dsp:nvSpPr>
      <dsp:spPr>
        <a:xfrm>
          <a:off x="3398411" y="814758"/>
          <a:ext cx="2104815" cy="1750930"/>
        </a:xfrm>
        <a:custGeom>
          <a:avLst/>
          <a:gdLst/>
          <a:ahLst/>
          <a:cxnLst/>
          <a:rect l="0" t="0" r="0" b="0"/>
          <a:pathLst>
            <a:path>
              <a:moveTo>
                <a:pt x="2104815" y="0"/>
              </a:moveTo>
              <a:lnTo>
                <a:pt x="2104815" y="1561396"/>
              </a:lnTo>
              <a:lnTo>
                <a:pt x="0" y="1561396"/>
              </a:lnTo>
              <a:lnTo>
                <a:pt x="0" y="175093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06AC7D-3488-4267-830A-9D65A961B5E9}">
      <dsp:nvSpPr>
        <dsp:cNvPr id="0" name=""/>
        <dsp:cNvSpPr/>
      </dsp:nvSpPr>
      <dsp:spPr>
        <a:xfrm>
          <a:off x="4718795" y="2471"/>
          <a:ext cx="1568862" cy="812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114623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 dirty="0"/>
            <a:t>텍스트</a:t>
          </a:r>
        </a:p>
      </dsp:txBody>
      <dsp:txXfrm>
        <a:off x="4718795" y="2471"/>
        <a:ext cx="1568862" cy="812287"/>
      </dsp:txXfrm>
    </dsp:sp>
    <dsp:sp modelId="{0E19AEFC-0550-418E-BC9A-0D39654C2B4A}">
      <dsp:nvSpPr>
        <dsp:cNvPr id="0" name=""/>
        <dsp:cNvSpPr/>
      </dsp:nvSpPr>
      <dsp:spPr>
        <a:xfrm>
          <a:off x="5032568" y="634250"/>
          <a:ext cx="1411975" cy="2707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marL="0" lvl="0" indent="0" algn="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700" kern="1200"/>
        </a:p>
      </dsp:txBody>
      <dsp:txXfrm>
        <a:off x="5032568" y="634250"/>
        <a:ext cx="1411975" cy="270762"/>
      </dsp:txXfrm>
    </dsp:sp>
    <dsp:sp modelId="{76304A86-D72F-4845-A11C-53A1F75F0111}">
      <dsp:nvSpPr>
        <dsp:cNvPr id="0" name=""/>
        <dsp:cNvSpPr/>
      </dsp:nvSpPr>
      <dsp:spPr>
        <a:xfrm>
          <a:off x="2613980" y="2565689"/>
          <a:ext cx="1568862" cy="8122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114623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 dirty="0"/>
            <a:t>텍스트</a:t>
          </a:r>
        </a:p>
      </dsp:txBody>
      <dsp:txXfrm>
        <a:off x="2613980" y="2565689"/>
        <a:ext cx="1568862" cy="812287"/>
      </dsp:txXfrm>
    </dsp:sp>
    <dsp:sp modelId="{88C7608C-8121-4D2B-A979-CC7E69EFA030}">
      <dsp:nvSpPr>
        <dsp:cNvPr id="0" name=""/>
        <dsp:cNvSpPr/>
      </dsp:nvSpPr>
      <dsp:spPr>
        <a:xfrm>
          <a:off x="2927752" y="3197468"/>
          <a:ext cx="1411975" cy="2707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marL="0" lvl="0" indent="0" algn="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700" kern="1200"/>
        </a:p>
      </dsp:txBody>
      <dsp:txXfrm>
        <a:off x="2927752" y="3197468"/>
        <a:ext cx="1411975" cy="270762"/>
      </dsp:txXfrm>
    </dsp:sp>
    <dsp:sp modelId="{A30D2D6A-9312-4938-8F7E-7947FF14B2F7}">
      <dsp:nvSpPr>
        <dsp:cNvPr id="0" name=""/>
        <dsp:cNvSpPr/>
      </dsp:nvSpPr>
      <dsp:spPr>
        <a:xfrm>
          <a:off x="1561572" y="3847297"/>
          <a:ext cx="1568862" cy="81228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114623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 dirty="0"/>
            <a:t>텍스트</a:t>
          </a:r>
        </a:p>
      </dsp:txBody>
      <dsp:txXfrm>
        <a:off x="1561572" y="3847297"/>
        <a:ext cx="1568862" cy="812287"/>
      </dsp:txXfrm>
    </dsp:sp>
    <dsp:sp modelId="{44FDA98A-03C4-4F77-B573-1A3EBE5EA50D}">
      <dsp:nvSpPr>
        <dsp:cNvPr id="0" name=""/>
        <dsp:cNvSpPr/>
      </dsp:nvSpPr>
      <dsp:spPr>
        <a:xfrm>
          <a:off x="1875344" y="4479076"/>
          <a:ext cx="1411975" cy="2707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marL="0" lvl="0" indent="0" algn="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700" kern="1200"/>
        </a:p>
      </dsp:txBody>
      <dsp:txXfrm>
        <a:off x="1875344" y="4479076"/>
        <a:ext cx="1411975" cy="270762"/>
      </dsp:txXfrm>
    </dsp:sp>
    <dsp:sp modelId="{F42EABCD-F1BA-49F4-9E70-0E3465203FBE}">
      <dsp:nvSpPr>
        <dsp:cNvPr id="0" name=""/>
        <dsp:cNvSpPr/>
      </dsp:nvSpPr>
      <dsp:spPr>
        <a:xfrm>
          <a:off x="3666387" y="3847297"/>
          <a:ext cx="1568862" cy="81228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114623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 dirty="0"/>
            <a:t>텍스트</a:t>
          </a:r>
        </a:p>
      </dsp:txBody>
      <dsp:txXfrm>
        <a:off x="3666387" y="3847297"/>
        <a:ext cx="1568862" cy="812287"/>
      </dsp:txXfrm>
    </dsp:sp>
    <dsp:sp modelId="{487923CA-7D77-47BB-A02E-0BE32EC6C482}">
      <dsp:nvSpPr>
        <dsp:cNvPr id="0" name=""/>
        <dsp:cNvSpPr/>
      </dsp:nvSpPr>
      <dsp:spPr>
        <a:xfrm>
          <a:off x="3980160" y="4479076"/>
          <a:ext cx="1411975" cy="2707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marL="0" lvl="0" indent="0" algn="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700" kern="1200"/>
        </a:p>
      </dsp:txBody>
      <dsp:txXfrm>
        <a:off x="3980160" y="4479076"/>
        <a:ext cx="1411975" cy="270762"/>
      </dsp:txXfrm>
    </dsp:sp>
    <dsp:sp modelId="{736A6732-31F6-4597-A0A3-E97CBF4918F8}">
      <dsp:nvSpPr>
        <dsp:cNvPr id="0" name=""/>
        <dsp:cNvSpPr/>
      </dsp:nvSpPr>
      <dsp:spPr>
        <a:xfrm>
          <a:off x="4718795" y="2565689"/>
          <a:ext cx="1568862" cy="81228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114623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 dirty="0"/>
            <a:t>텍스트</a:t>
          </a:r>
        </a:p>
      </dsp:txBody>
      <dsp:txXfrm>
        <a:off x="4718795" y="2565689"/>
        <a:ext cx="1568862" cy="812287"/>
      </dsp:txXfrm>
    </dsp:sp>
    <dsp:sp modelId="{619F1036-A85C-4345-8945-166282CD8120}">
      <dsp:nvSpPr>
        <dsp:cNvPr id="0" name=""/>
        <dsp:cNvSpPr/>
      </dsp:nvSpPr>
      <dsp:spPr>
        <a:xfrm>
          <a:off x="5032568" y="3197468"/>
          <a:ext cx="1411975" cy="2707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marL="0" lvl="0" indent="0" algn="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700" kern="1200"/>
        </a:p>
      </dsp:txBody>
      <dsp:txXfrm>
        <a:off x="5032568" y="3197468"/>
        <a:ext cx="1411975" cy="270762"/>
      </dsp:txXfrm>
    </dsp:sp>
    <dsp:sp modelId="{49101704-BE37-4320-A544-2FEC5676959F}">
      <dsp:nvSpPr>
        <dsp:cNvPr id="0" name=""/>
        <dsp:cNvSpPr/>
      </dsp:nvSpPr>
      <dsp:spPr>
        <a:xfrm>
          <a:off x="6823611" y="2565689"/>
          <a:ext cx="1568862" cy="81228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114623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 dirty="0"/>
            <a:t>텍스트</a:t>
          </a:r>
        </a:p>
      </dsp:txBody>
      <dsp:txXfrm>
        <a:off x="6823611" y="2565689"/>
        <a:ext cx="1568862" cy="812287"/>
      </dsp:txXfrm>
    </dsp:sp>
    <dsp:sp modelId="{F7F72411-37DC-43AE-BB04-8B097C47F914}">
      <dsp:nvSpPr>
        <dsp:cNvPr id="0" name=""/>
        <dsp:cNvSpPr/>
      </dsp:nvSpPr>
      <dsp:spPr>
        <a:xfrm>
          <a:off x="7137383" y="3197468"/>
          <a:ext cx="1411975" cy="2707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marL="0" lvl="0" indent="0" algn="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700" kern="1200"/>
        </a:p>
      </dsp:txBody>
      <dsp:txXfrm>
        <a:off x="7137383" y="3197468"/>
        <a:ext cx="1411975" cy="270762"/>
      </dsp:txXfrm>
    </dsp:sp>
    <dsp:sp modelId="{7B6A0E47-F92A-48AB-A190-F27C431AA9E0}">
      <dsp:nvSpPr>
        <dsp:cNvPr id="0" name=""/>
        <dsp:cNvSpPr/>
      </dsp:nvSpPr>
      <dsp:spPr>
        <a:xfrm>
          <a:off x="3666387" y="1284080"/>
          <a:ext cx="1568862" cy="8122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114623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 dirty="0"/>
            <a:t>텍스트</a:t>
          </a:r>
        </a:p>
      </dsp:txBody>
      <dsp:txXfrm>
        <a:off x="3666387" y="1284080"/>
        <a:ext cx="1568862" cy="812287"/>
      </dsp:txXfrm>
    </dsp:sp>
    <dsp:sp modelId="{692CA6D1-3B3D-4655-8419-5D0018F00990}">
      <dsp:nvSpPr>
        <dsp:cNvPr id="0" name=""/>
        <dsp:cNvSpPr/>
      </dsp:nvSpPr>
      <dsp:spPr>
        <a:xfrm>
          <a:off x="3980160" y="1915859"/>
          <a:ext cx="1411975" cy="2707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marL="0" lvl="0" indent="0" algn="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700" kern="1200"/>
        </a:p>
      </dsp:txBody>
      <dsp:txXfrm>
        <a:off x="3980160" y="1915859"/>
        <a:ext cx="1411975" cy="2707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E2CE3-C78E-4D18-BCE2-E84A778AB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8F0C83-A521-43F8-809D-F1A373B9C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6663AA-7893-4AAD-B76F-21F440997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B8C6-AC6E-4808-B22E-C8481E85C7BD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138310-7BDA-4F53-AE76-CD6CEDACB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05E0B4-6D69-465E-8CFC-7B7F36068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61EA-C79E-456F-9428-9D062E4D3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836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313A2-DC5A-41A8-9F6F-0C0E8B739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1D75F0-9C60-4178-9700-791636D57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739422-C335-49DA-ACEA-5B8390FFA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B8C6-AC6E-4808-B22E-C8481E85C7BD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6A5CED-2FD0-401F-921D-1CB0BDD0B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1CD4C9-EEE2-4E44-A888-24B9994CF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61EA-C79E-456F-9428-9D062E4D3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45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0A3E903-26F4-4D8F-AB8D-D57873997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D8632A-5BF6-4A3F-A3BE-AF56AF777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89FAF5-9CFD-4015-B062-59B0B941A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B8C6-AC6E-4808-B22E-C8481E85C7BD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65EECD-4B8B-4DFA-A7DC-F5F6817B1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AC7E28-C7F9-4449-94DB-A0D9E8945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61EA-C79E-456F-9428-9D062E4D3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956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A222F-231E-4068-8432-F26F10024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52E90B-5F1E-4E4A-9E6C-5F4E33BE6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55BDA6-8944-48CD-BB1C-2C1B1907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B8C6-AC6E-4808-B22E-C8481E85C7BD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36D013-594B-4D5E-BCCF-334616B19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95AF7F-A468-4FD7-B7F9-838CA36A8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61EA-C79E-456F-9428-9D062E4D3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92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B8E82-D739-47FA-9D96-1EE416F8B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2A4080-BD41-49E9-B04D-9B0A4ABFF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33F9B1-7EB6-4E0F-9F07-88122280E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B8C6-AC6E-4808-B22E-C8481E85C7BD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6B8E06-F4DE-4C66-A253-9AFA5118F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C6E7B2-70A6-42FD-B99F-026EF2AA2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61EA-C79E-456F-9428-9D062E4D3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381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63A31-5631-4680-9D2C-4B3542034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2F0615-7A96-408A-83A4-95C39F0F0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E8843B-DA00-483B-A571-72FB6D83B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B92EB1-990E-4490-8749-BD090AE54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B8C6-AC6E-4808-B22E-C8481E85C7BD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18A7B2-DF98-44DE-B738-F4ED4A21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7D30C7-A5CE-4F75-90C2-6A0CD6A47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61EA-C79E-456F-9428-9D062E4D3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42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097772-8D29-402D-BD4B-245267186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EDA772-CE32-43F4-AA33-704AAC2BB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EDAD0B-2CF6-47B7-9134-8E56F3271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C0D466-5FB8-4FAB-A0AB-5CBEEFAA0A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AFFA65-39F4-47A8-B2AA-AF1A831618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FDCEBF-5FAD-47DE-A48E-1B6F1E14C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B8C6-AC6E-4808-B22E-C8481E85C7BD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E555A0-F669-42CC-B4BA-E65ADFAEF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BBC404-95DE-4270-AC92-662D95DD3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61EA-C79E-456F-9428-9D062E4D3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741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26D645-9D5D-4B8E-9094-0B5DD4E38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E0DBAB-2389-4E50-90DC-B8B5D5462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B8C6-AC6E-4808-B22E-C8481E85C7BD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3C9FEA0-CCA5-40AD-BC82-61C79ED14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D8B0AA-C3F5-4C5E-98D8-477F358F5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61EA-C79E-456F-9428-9D062E4D3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0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CDADCE-5697-41FB-BA9D-D8BB83718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B8C6-AC6E-4808-B22E-C8481E85C7BD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16909A-561B-45DA-8935-16015979C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2478EF-84CF-44F6-BE2F-214D4ECAB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61EA-C79E-456F-9428-9D062E4D30E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61DC8D-1A73-4FD3-BDBA-1E789A77D5A8}"/>
              </a:ext>
            </a:extLst>
          </p:cNvPr>
          <p:cNvSpPr txBox="1"/>
          <p:nvPr userDrawn="1"/>
        </p:nvSpPr>
        <p:spPr>
          <a:xfrm>
            <a:off x="9985645" y="6588607"/>
            <a:ext cx="21948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49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E87DC-34C5-41A7-B736-FF1332449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9BB5C7-7415-4892-A32F-DD3412B5C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8F13AE-3747-4B71-A30F-ECF787DE9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C2D0E4-A586-4D4B-B0BF-274AB8390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B8C6-AC6E-4808-B22E-C8481E85C7BD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F91416-261E-4ECA-BF28-1474DEFFF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5B8F0E-A690-46FC-9C55-C94125DAA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61EA-C79E-456F-9428-9D062E4D3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174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05B79-432A-4634-B992-AF1A51FF3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CB38A1-53B4-41E7-BF4C-3548140BB0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627312-4C59-4266-8061-C109D2043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300B67-6483-4413-9110-58A749563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B8C6-AC6E-4808-B22E-C8481E85C7BD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3AB288-D5A2-4257-878F-8AEB0CF6C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F4BD23-FEA4-4D8D-9A3E-424ECEDD9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61EA-C79E-456F-9428-9D062E4D3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62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7BBFB3-8302-4CB3-AB4D-308D2ED05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4A8436-45C1-42A9-A1D8-ABEAB4F1C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95A9B-E8E6-4AF8-A7B6-E74B75733C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7B8C6-AC6E-4808-B22E-C8481E85C7BD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637427-60D7-473C-939C-9D2BF6E91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4F0B1E-9561-4939-8CBB-FA71D6162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161EA-C79E-456F-9428-9D062E4D3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64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ED634A3-89E9-40C2-A0C1-A1E24C4809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B43DAA28-A1B1-4D08-AEC3-FC6CD3DAE9BF}"/>
              </a:ext>
            </a:extLst>
          </p:cNvPr>
          <p:cNvGrpSpPr/>
          <p:nvPr/>
        </p:nvGrpSpPr>
        <p:grpSpPr>
          <a:xfrm>
            <a:off x="3513221" y="671007"/>
            <a:ext cx="5165558" cy="1831561"/>
            <a:chOff x="3513221" y="671007"/>
            <a:chExt cx="5165558" cy="183156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7BCF273-DF00-44C4-AFCA-5B215A1575CD}"/>
                </a:ext>
              </a:extLst>
            </p:cNvPr>
            <p:cNvSpPr/>
            <p:nvPr/>
          </p:nvSpPr>
          <p:spPr>
            <a:xfrm>
              <a:off x="3513221" y="671007"/>
              <a:ext cx="5165558" cy="18315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77DAAAC-933C-4DBA-8E8E-4E43D6021B62}"/>
                </a:ext>
              </a:extLst>
            </p:cNvPr>
            <p:cNvSpPr txBox="1"/>
            <p:nvPr/>
          </p:nvSpPr>
          <p:spPr>
            <a:xfrm>
              <a:off x="3987890" y="914434"/>
              <a:ext cx="421621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0" b="1" dirty="0">
                  <a:solidFill>
                    <a:schemeClr val="accent6"/>
                  </a:solidFill>
                  <a:ea typeface="+mj-ea"/>
                </a:rPr>
                <a:t>COFFEE</a:t>
              </a:r>
              <a:endParaRPr lang="ko-KR" altLang="en-US" sz="8000" b="1" dirty="0">
                <a:solidFill>
                  <a:schemeClr val="accent6"/>
                </a:solidFill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3013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969890B-D878-4BE9-8601-40E051E60A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ADFF638-F36F-4ED5-9426-1A38AA03F938}"/>
              </a:ext>
            </a:extLst>
          </p:cNvPr>
          <p:cNvSpPr/>
          <p:nvPr/>
        </p:nvSpPr>
        <p:spPr>
          <a:xfrm>
            <a:off x="6096000" y="2738461"/>
            <a:ext cx="5165558" cy="1381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52403F-FE1F-4F85-91A2-55F0C6152CB7}"/>
              </a:ext>
            </a:extLst>
          </p:cNvPr>
          <p:cNvSpPr txBox="1"/>
          <p:nvPr/>
        </p:nvSpPr>
        <p:spPr>
          <a:xfrm>
            <a:off x="6508954" y="807886"/>
            <a:ext cx="22173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accent6"/>
                </a:solidFill>
                <a:ea typeface="+mj-ea"/>
              </a:rPr>
              <a:t>Part 2</a:t>
            </a:r>
            <a:endParaRPr lang="ko-KR" altLang="en-US" sz="6000" dirty="0">
              <a:solidFill>
                <a:schemeClr val="accent6"/>
              </a:solidFill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7D2AFE-EA10-4823-89DE-B29E29870FDA}"/>
              </a:ext>
            </a:extLst>
          </p:cNvPr>
          <p:cNvSpPr txBox="1"/>
          <p:nvPr/>
        </p:nvSpPr>
        <p:spPr>
          <a:xfrm>
            <a:off x="6508954" y="3028890"/>
            <a:ext cx="429636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600" spc="-300" dirty="0"/>
              <a:t>제목을 입력하세요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B92F89C-7FFA-4AF7-A2C8-B34FDF8E46A4}"/>
              </a:ext>
            </a:extLst>
          </p:cNvPr>
          <p:cNvCxnSpPr/>
          <p:nvPr/>
        </p:nvCxnSpPr>
        <p:spPr>
          <a:xfrm>
            <a:off x="9112099" y="818703"/>
            <a:ext cx="0" cy="101009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341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A303E2-1182-4CFA-AEDC-02106FC7F59F}"/>
              </a:ext>
            </a:extLst>
          </p:cNvPr>
          <p:cNvSpPr txBox="1"/>
          <p:nvPr/>
        </p:nvSpPr>
        <p:spPr>
          <a:xfrm>
            <a:off x="1184005" y="122858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726D02-8775-4914-8B26-D68E0EAC4C6F}"/>
              </a:ext>
            </a:extLst>
          </p:cNvPr>
          <p:cNvSpPr txBox="1"/>
          <p:nvPr/>
        </p:nvSpPr>
        <p:spPr>
          <a:xfrm>
            <a:off x="1199245" y="699869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AA33B-648D-4FAF-B5B0-957EA975B427}"/>
              </a:ext>
            </a:extLst>
          </p:cNvPr>
          <p:cNvSpPr txBox="1"/>
          <p:nvPr/>
        </p:nvSpPr>
        <p:spPr>
          <a:xfrm>
            <a:off x="148997" y="373069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Part 2, 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A77CE1-94A6-436C-9F8F-9C5A4A28AC0B}"/>
              </a:ext>
            </a:extLst>
          </p:cNvPr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A6D049-FE9E-45E6-8138-1F78ABC3CAD3}"/>
              </a:ext>
            </a:extLst>
          </p:cNvPr>
          <p:cNvSpPr/>
          <p:nvPr/>
        </p:nvSpPr>
        <p:spPr>
          <a:xfrm>
            <a:off x="1086539" y="1612375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56094A7-7A02-4B64-AE9A-F4D157699060}"/>
              </a:ext>
            </a:extLst>
          </p:cNvPr>
          <p:cNvSpPr/>
          <p:nvPr/>
        </p:nvSpPr>
        <p:spPr>
          <a:xfrm>
            <a:off x="6217339" y="1612374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1139F2-36CE-4354-8675-D15C35317293}"/>
              </a:ext>
            </a:extLst>
          </p:cNvPr>
          <p:cNvSpPr/>
          <p:nvPr/>
        </p:nvSpPr>
        <p:spPr>
          <a:xfrm>
            <a:off x="1086539" y="4044640"/>
            <a:ext cx="4902200" cy="2235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29A848-B86C-4B07-9E20-1311D5DD4CAD}"/>
              </a:ext>
            </a:extLst>
          </p:cNvPr>
          <p:cNvSpPr/>
          <p:nvPr/>
        </p:nvSpPr>
        <p:spPr>
          <a:xfrm>
            <a:off x="6217339" y="4044639"/>
            <a:ext cx="4902200" cy="2235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0F94CB-AD2A-4A84-AC66-9496868C5F29}"/>
              </a:ext>
            </a:extLst>
          </p:cNvPr>
          <p:cNvSpPr/>
          <p:nvPr/>
        </p:nvSpPr>
        <p:spPr>
          <a:xfrm>
            <a:off x="5379139" y="3254752"/>
            <a:ext cx="482600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E2DFA0-23CC-462B-84E9-FF4D12EEA5C2}"/>
              </a:ext>
            </a:extLst>
          </p:cNvPr>
          <p:cNvSpPr txBox="1"/>
          <p:nvPr/>
        </p:nvSpPr>
        <p:spPr>
          <a:xfrm>
            <a:off x="5424362" y="3265219"/>
            <a:ext cx="389851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BE2BEC4-880A-4836-99C2-8F52A5342682}"/>
              </a:ext>
            </a:extLst>
          </p:cNvPr>
          <p:cNvSpPr/>
          <p:nvPr/>
        </p:nvSpPr>
        <p:spPr>
          <a:xfrm>
            <a:off x="6336295" y="3254752"/>
            <a:ext cx="482600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022969-2CBF-4179-9ADE-B7568D36AB5B}"/>
              </a:ext>
            </a:extLst>
          </p:cNvPr>
          <p:cNvSpPr txBox="1"/>
          <p:nvPr/>
        </p:nvSpPr>
        <p:spPr>
          <a:xfrm>
            <a:off x="6339839" y="3270238"/>
            <a:ext cx="473206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7B3C97D-99A8-4DA0-8388-3088F10E69E9}"/>
              </a:ext>
            </a:extLst>
          </p:cNvPr>
          <p:cNvSpPr/>
          <p:nvPr/>
        </p:nvSpPr>
        <p:spPr>
          <a:xfrm>
            <a:off x="5377987" y="4154335"/>
            <a:ext cx="482600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737894-4D3D-4993-9D2E-E4892B195161}"/>
              </a:ext>
            </a:extLst>
          </p:cNvPr>
          <p:cNvSpPr txBox="1"/>
          <p:nvPr/>
        </p:nvSpPr>
        <p:spPr>
          <a:xfrm>
            <a:off x="5402188" y="4164802"/>
            <a:ext cx="42672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5CF180A-32DD-421C-8F19-EDC204836EDD}"/>
              </a:ext>
            </a:extLst>
          </p:cNvPr>
          <p:cNvSpPr/>
          <p:nvPr/>
        </p:nvSpPr>
        <p:spPr>
          <a:xfrm>
            <a:off x="6335143" y="4154334"/>
            <a:ext cx="482600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5AC639-246C-4877-A488-81BF4056C442}"/>
              </a:ext>
            </a:extLst>
          </p:cNvPr>
          <p:cNvSpPr txBox="1"/>
          <p:nvPr/>
        </p:nvSpPr>
        <p:spPr>
          <a:xfrm>
            <a:off x="6394793" y="4164801"/>
            <a:ext cx="372218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9F2BD0-8237-4C5B-BCC0-333D063AC229}"/>
              </a:ext>
            </a:extLst>
          </p:cNvPr>
          <p:cNvSpPr txBox="1"/>
          <p:nvPr/>
        </p:nvSpPr>
        <p:spPr>
          <a:xfrm>
            <a:off x="1312409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D46D5C-4614-48EB-8216-98974B2F07CB}"/>
              </a:ext>
            </a:extLst>
          </p:cNvPr>
          <p:cNvSpPr txBox="1"/>
          <p:nvPr/>
        </p:nvSpPr>
        <p:spPr>
          <a:xfrm>
            <a:off x="8806285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A15F96-4E04-47EC-87BF-BB9B05DEB4B4}"/>
              </a:ext>
            </a:extLst>
          </p:cNvPr>
          <p:cNvSpPr txBox="1"/>
          <p:nvPr/>
        </p:nvSpPr>
        <p:spPr>
          <a:xfrm>
            <a:off x="1312409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032F2C-DF09-4BDB-A278-B683B4A4DB42}"/>
              </a:ext>
            </a:extLst>
          </p:cNvPr>
          <p:cNvSpPr txBox="1"/>
          <p:nvPr/>
        </p:nvSpPr>
        <p:spPr>
          <a:xfrm>
            <a:off x="8806285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69824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A303E2-1182-4CFA-AEDC-02106FC7F59F}"/>
              </a:ext>
            </a:extLst>
          </p:cNvPr>
          <p:cNvSpPr txBox="1"/>
          <p:nvPr/>
        </p:nvSpPr>
        <p:spPr>
          <a:xfrm>
            <a:off x="1184005" y="122858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726D02-8775-4914-8B26-D68E0EAC4C6F}"/>
              </a:ext>
            </a:extLst>
          </p:cNvPr>
          <p:cNvSpPr txBox="1"/>
          <p:nvPr/>
        </p:nvSpPr>
        <p:spPr>
          <a:xfrm>
            <a:off x="1199245" y="699869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AA33B-648D-4FAF-B5B0-957EA975B427}"/>
              </a:ext>
            </a:extLst>
          </p:cNvPr>
          <p:cNvSpPr txBox="1"/>
          <p:nvPr/>
        </p:nvSpPr>
        <p:spPr>
          <a:xfrm>
            <a:off x="148997" y="373069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Part 2, 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A77CE1-94A6-436C-9F8F-9C5A4A28AC0B}"/>
              </a:ext>
            </a:extLst>
          </p:cNvPr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갈매기형 수장 5">
            <a:extLst>
              <a:ext uri="{FF2B5EF4-FFF2-40B4-BE49-F238E27FC236}">
                <a16:creationId xmlns:a16="http://schemas.microsoft.com/office/drawing/2014/main" id="{29897ACE-F6C5-489D-AF62-AC0198AEE2F3}"/>
              </a:ext>
            </a:extLst>
          </p:cNvPr>
          <p:cNvSpPr/>
          <p:nvPr/>
        </p:nvSpPr>
        <p:spPr>
          <a:xfrm>
            <a:off x="7743824" y="3174500"/>
            <a:ext cx="3933825" cy="139986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갈매기형 수장 4">
            <a:extLst>
              <a:ext uri="{FF2B5EF4-FFF2-40B4-BE49-F238E27FC236}">
                <a16:creationId xmlns:a16="http://schemas.microsoft.com/office/drawing/2014/main" id="{B08B1F28-F0A6-4643-81D9-2B50E8A6F828}"/>
              </a:ext>
            </a:extLst>
          </p:cNvPr>
          <p:cNvSpPr/>
          <p:nvPr/>
        </p:nvSpPr>
        <p:spPr>
          <a:xfrm>
            <a:off x="4129087" y="3174500"/>
            <a:ext cx="3933825" cy="1399868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오각형 3">
            <a:extLst>
              <a:ext uri="{FF2B5EF4-FFF2-40B4-BE49-F238E27FC236}">
                <a16:creationId xmlns:a16="http://schemas.microsoft.com/office/drawing/2014/main" id="{C836487E-DCBA-479A-AF9E-E784291A748B}"/>
              </a:ext>
            </a:extLst>
          </p:cNvPr>
          <p:cNvSpPr/>
          <p:nvPr/>
        </p:nvSpPr>
        <p:spPr>
          <a:xfrm>
            <a:off x="514350" y="3174500"/>
            <a:ext cx="3933825" cy="1399868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왼쪽 중괄호 28">
            <a:extLst>
              <a:ext uri="{FF2B5EF4-FFF2-40B4-BE49-F238E27FC236}">
                <a16:creationId xmlns:a16="http://schemas.microsoft.com/office/drawing/2014/main" id="{78259A43-39FC-492C-B8EF-32ECE423662A}"/>
              </a:ext>
            </a:extLst>
          </p:cNvPr>
          <p:cNvSpPr/>
          <p:nvPr/>
        </p:nvSpPr>
        <p:spPr>
          <a:xfrm rot="16200000">
            <a:off x="5520931" y="341826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왼쪽 중괄호 30">
            <a:extLst>
              <a:ext uri="{FF2B5EF4-FFF2-40B4-BE49-F238E27FC236}">
                <a16:creationId xmlns:a16="http://schemas.microsoft.com/office/drawing/2014/main" id="{BAC18A4A-D816-4B64-B162-0C311F3BC9AE}"/>
              </a:ext>
            </a:extLst>
          </p:cNvPr>
          <p:cNvSpPr/>
          <p:nvPr/>
        </p:nvSpPr>
        <p:spPr>
          <a:xfrm rot="5400000" flipV="1">
            <a:off x="1930006" y="1263995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왼쪽 중괄호 32">
            <a:extLst>
              <a:ext uri="{FF2B5EF4-FFF2-40B4-BE49-F238E27FC236}">
                <a16:creationId xmlns:a16="http://schemas.microsoft.com/office/drawing/2014/main" id="{860EA2BA-7EF3-4BA9-8FB5-2C3EB620397B}"/>
              </a:ext>
            </a:extLst>
          </p:cNvPr>
          <p:cNvSpPr/>
          <p:nvPr/>
        </p:nvSpPr>
        <p:spPr>
          <a:xfrm rot="5400000" flipV="1">
            <a:off x="9159480" y="125998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0D13DC-CF3B-4AFC-9B99-925994540C88}"/>
              </a:ext>
            </a:extLst>
          </p:cNvPr>
          <p:cNvSpPr txBox="1"/>
          <p:nvPr/>
        </p:nvSpPr>
        <p:spPr>
          <a:xfrm>
            <a:off x="1126373" y="223543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AB066D-4E54-41B5-A4A5-C1786C21F172}"/>
              </a:ext>
            </a:extLst>
          </p:cNvPr>
          <p:cNvSpPr txBox="1"/>
          <p:nvPr/>
        </p:nvSpPr>
        <p:spPr>
          <a:xfrm>
            <a:off x="8355847" y="223543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530840-6903-46D6-A02A-625F7D083DDF}"/>
              </a:ext>
            </a:extLst>
          </p:cNvPr>
          <p:cNvSpPr txBox="1"/>
          <p:nvPr/>
        </p:nvSpPr>
        <p:spPr>
          <a:xfrm>
            <a:off x="4717298" y="5230279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DB3BFC-520E-42C4-BA43-02A47E4C92F6}"/>
              </a:ext>
            </a:extLst>
          </p:cNvPr>
          <p:cNvSpPr txBox="1"/>
          <p:nvPr/>
        </p:nvSpPr>
        <p:spPr>
          <a:xfrm>
            <a:off x="1074386" y="3621918"/>
            <a:ext cx="2167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6"/>
                </a:solidFill>
              </a:rPr>
              <a:t>내용을 입력하세요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34EAD7D-9227-4CFA-87F3-B77FA646BC89}"/>
              </a:ext>
            </a:extLst>
          </p:cNvPr>
          <p:cNvSpPr txBox="1"/>
          <p:nvPr/>
        </p:nvSpPr>
        <p:spPr>
          <a:xfrm>
            <a:off x="5094007" y="3621917"/>
            <a:ext cx="2167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6"/>
                </a:solidFill>
              </a:rPr>
              <a:t>내용을 입력하세요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7F4C047-8128-4BA6-B03A-31C57FE00C70}"/>
              </a:ext>
            </a:extLst>
          </p:cNvPr>
          <p:cNvSpPr txBox="1"/>
          <p:nvPr/>
        </p:nvSpPr>
        <p:spPr>
          <a:xfrm>
            <a:off x="8708744" y="3621916"/>
            <a:ext cx="2167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bg1"/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362740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A303E2-1182-4CFA-AEDC-02106FC7F59F}"/>
              </a:ext>
            </a:extLst>
          </p:cNvPr>
          <p:cNvSpPr txBox="1"/>
          <p:nvPr/>
        </p:nvSpPr>
        <p:spPr>
          <a:xfrm>
            <a:off x="1184005" y="122858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726D02-8775-4914-8B26-D68E0EAC4C6F}"/>
              </a:ext>
            </a:extLst>
          </p:cNvPr>
          <p:cNvSpPr txBox="1"/>
          <p:nvPr/>
        </p:nvSpPr>
        <p:spPr>
          <a:xfrm>
            <a:off x="1199245" y="699869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AA33B-648D-4FAF-B5B0-957EA975B427}"/>
              </a:ext>
            </a:extLst>
          </p:cNvPr>
          <p:cNvSpPr txBox="1"/>
          <p:nvPr/>
        </p:nvSpPr>
        <p:spPr>
          <a:xfrm>
            <a:off x="148997" y="373069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Part 2, 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A77CE1-94A6-436C-9F8F-9C5A4A28AC0B}"/>
              </a:ext>
            </a:extLst>
          </p:cNvPr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원호 17">
            <a:extLst>
              <a:ext uri="{FF2B5EF4-FFF2-40B4-BE49-F238E27FC236}">
                <a16:creationId xmlns:a16="http://schemas.microsoft.com/office/drawing/2014/main" id="{4A6B956D-9AB8-4AD9-8D98-2A2CC8FA056C}"/>
              </a:ext>
            </a:extLst>
          </p:cNvPr>
          <p:cNvSpPr/>
          <p:nvPr/>
        </p:nvSpPr>
        <p:spPr>
          <a:xfrm rot="5400000">
            <a:off x="1165581" y="2326664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원호 18">
            <a:extLst>
              <a:ext uri="{FF2B5EF4-FFF2-40B4-BE49-F238E27FC236}">
                <a16:creationId xmlns:a16="http://schemas.microsoft.com/office/drawing/2014/main" id="{C85D9D12-BA90-45CD-9D7C-55F3DBEB3AA1}"/>
              </a:ext>
            </a:extLst>
          </p:cNvPr>
          <p:cNvSpPr/>
          <p:nvPr/>
        </p:nvSpPr>
        <p:spPr>
          <a:xfrm>
            <a:off x="1165581" y="2326664"/>
            <a:ext cx="1965434" cy="1965434"/>
          </a:xfrm>
          <a:prstGeom prst="arc">
            <a:avLst>
              <a:gd name="adj1" fmla="val 5320067"/>
              <a:gd name="adj2" fmla="val 0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391627-9CC8-41DA-94A9-7EECA55FA2E5}"/>
              </a:ext>
            </a:extLst>
          </p:cNvPr>
          <p:cNvSpPr txBox="1"/>
          <p:nvPr/>
        </p:nvSpPr>
        <p:spPr>
          <a:xfrm>
            <a:off x="1645596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75%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21" name="テキスト ボックス 17">
            <a:extLst>
              <a:ext uri="{FF2B5EF4-FFF2-40B4-BE49-F238E27FC236}">
                <a16:creationId xmlns:a16="http://schemas.microsoft.com/office/drawing/2014/main" id="{8997F3C3-8496-4396-9D6F-3E01633C0859}"/>
              </a:ext>
            </a:extLst>
          </p:cNvPr>
          <p:cNvSpPr txBox="1"/>
          <p:nvPr/>
        </p:nvSpPr>
        <p:spPr>
          <a:xfrm>
            <a:off x="1086149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22" name="원호 21">
            <a:extLst>
              <a:ext uri="{FF2B5EF4-FFF2-40B4-BE49-F238E27FC236}">
                <a16:creationId xmlns:a16="http://schemas.microsoft.com/office/drawing/2014/main" id="{581B610F-DDA3-442E-83A9-078881C5928F}"/>
              </a:ext>
            </a:extLst>
          </p:cNvPr>
          <p:cNvSpPr/>
          <p:nvPr/>
        </p:nvSpPr>
        <p:spPr>
          <a:xfrm rot="5400000">
            <a:off x="5148118" y="2326664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원호 23">
            <a:extLst>
              <a:ext uri="{FF2B5EF4-FFF2-40B4-BE49-F238E27FC236}">
                <a16:creationId xmlns:a16="http://schemas.microsoft.com/office/drawing/2014/main" id="{0F3F2DEC-33FA-44E3-BE2C-59457515C726}"/>
              </a:ext>
            </a:extLst>
          </p:cNvPr>
          <p:cNvSpPr/>
          <p:nvPr/>
        </p:nvSpPr>
        <p:spPr>
          <a:xfrm>
            <a:off x="5148118" y="2326664"/>
            <a:ext cx="1965434" cy="1965434"/>
          </a:xfrm>
          <a:prstGeom prst="arc">
            <a:avLst>
              <a:gd name="adj1" fmla="val 5320067"/>
              <a:gd name="adj2" fmla="val 19460305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5AE6EC-34B6-4C42-AF55-FCAEABF3B4DE}"/>
              </a:ext>
            </a:extLst>
          </p:cNvPr>
          <p:cNvSpPr txBox="1"/>
          <p:nvPr/>
        </p:nvSpPr>
        <p:spPr>
          <a:xfrm>
            <a:off x="5628133" y="3016993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67%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28" name="テキスト ボックス 17">
            <a:extLst>
              <a:ext uri="{FF2B5EF4-FFF2-40B4-BE49-F238E27FC236}">
                <a16:creationId xmlns:a16="http://schemas.microsoft.com/office/drawing/2014/main" id="{4698C59E-861B-4F78-9F49-851EAD9CDBE7}"/>
              </a:ext>
            </a:extLst>
          </p:cNvPr>
          <p:cNvSpPr txBox="1"/>
          <p:nvPr/>
        </p:nvSpPr>
        <p:spPr>
          <a:xfrm>
            <a:off x="5068686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65A5C9B-AF3C-457B-B6BD-8523A536EFFD}"/>
              </a:ext>
            </a:extLst>
          </p:cNvPr>
          <p:cNvCxnSpPr/>
          <p:nvPr/>
        </p:nvCxnSpPr>
        <p:spPr>
          <a:xfrm>
            <a:off x="5781040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원호 31">
            <a:extLst>
              <a:ext uri="{FF2B5EF4-FFF2-40B4-BE49-F238E27FC236}">
                <a16:creationId xmlns:a16="http://schemas.microsoft.com/office/drawing/2014/main" id="{3CC81D77-8C18-446B-B4ED-C68EDBE2E1B5}"/>
              </a:ext>
            </a:extLst>
          </p:cNvPr>
          <p:cNvSpPr/>
          <p:nvPr/>
        </p:nvSpPr>
        <p:spPr>
          <a:xfrm rot="5400000">
            <a:off x="9130654" y="2326664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원호 33">
            <a:extLst>
              <a:ext uri="{FF2B5EF4-FFF2-40B4-BE49-F238E27FC236}">
                <a16:creationId xmlns:a16="http://schemas.microsoft.com/office/drawing/2014/main" id="{E074D553-FA20-4120-86F8-CE9D02F4E0A2}"/>
              </a:ext>
            </a:extLst>
          </p:cNvPr>
          <p:cNvSpPr/>
          <p:nvPr/>
        </p:nvSpPr>
        <p:spPr>
          <a:xfrm>
            <a:off x="9130654" y="2326664"/>
            <a:ext cx="1965434" cy="1965434"/>
          </a:xfrm>
          <a:prstGeom prst="arc">
            <a:avLst>
              <a:gd name="adj1" fmla="val 5320067"/>
              <a:gd name="adj2" fmla="val 16420915"/>
            </a:avLst>
          </a:prstGeom>
          <a:ln w="3810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919E29-A3DE-4413-8707-497388142EDD}"/>
              </a:ext>
            </a:extLst>
          </p:cNvPr>
          <p:cNvSpPr txBox="1"/>
          <p:nvPr/>
        </p:nvSpPr>
        <p:spPr>
          <a:xfrm>
            <a:off x="9610669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51%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38" name="テキスト ボックス 17">
            <a:extLst>
              <a:ext uri="{FF2B5EF4-FFF2-40B4-BE49-F238E27FC236}">
                <a16:creationId xmlns:a16="http://schemas.microsoft.com/office/drawing/2014/main" id="{FD9BC0B6-6F6A-46D2-AC1C-7C742A2B9A84}"/>
              </a:ext>
            </a:extLst>
          </p:cNvPr>
          <p:cNvSpPr txBox="1"/>
          <p:nvPr/>
        </p:nvSpPr>
        <p:spPr>
          <a:xfrm>
            <a:off x="9051222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94DD73E5-3054-44A2-8CBD-F27366632313}"/>
              </a:ext>
            </a:extLst>
          </p:cNvPr>
          <p:cNvCxnSpPr/>
          <p:nvPr/>
        </p:nvCxnSpPr>
        <p:spPr>
          <a:xfrm>
            <a:off x="9798411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45E1FB9-3CA9-461D-8ADF-BFA07A86D99D}"/>
              </a:ext>
            </a:extLst>
          </p:cNvPr>
          <p:cNvSpPr/>
          <p:nvPr/>
        </p:nvSpPr>
        <p:spPr>
          <a:xfrm rot="5400000">
            <a:off x="2095462" y="4994040"/>
            <a:ext cx="36000" cy="68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911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A303E2-1182-4CFA-AEDC-02106FC7F59F}"/>
              </a:ext>
            </a:extLst>
          </p:cNvPr>
          <p:cNvSpPr txBox="1"/>
          <p:nvPr/>
        </p:nvSpPr>
        <p:spPr>
          <a:xfrm>
            <a:off x="1184005" y="122858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726D02-8775-4914-8B26-D68E0EAC4C6F}"/>
              </a:ext>
            </a:extLst>
          </p:cNvPr>
          <p:cNvSpPr txBox="1"/>
          <p:nvPr/>
        </p:nvSpPr>
        <p:spPr>
          <a:xfrm>
            <a:off x="1199245" y="699869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AA33B-648D-4FAF-B5B0-957EA975B427}"/>
              </a:ext>
            </a:extLst>
          </p:cNvPr>
          <p:cNvSpPr txBox="1"/>
          <p:nvPr/>
        </p:nvSpPr>
        <p:spPr>
          <a:xfrm>
            <a:off x="148997" y="373069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Part 2, 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A77CE1-94A6-436C-9F8F-9C5A4A28AC0B}"/>
              </a:ext>
            </a:extLst>
          </p:cNvPr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6DABF1A-EBA1-4193-8598-657BC6B75CD4}"/>
              </a:ext>
            </a:extLst>
          </p:cNvPr>
          <p:cNvSpPr/>
          <p:nvPr/>
        </p:nvSpPr>
        <p:spPr>
          <a:xfrm>
            <a:off x="624362" y="1545712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6033AE4-26A8-41CC-8648-360E28EC6CD4}"/>
              </a:ext>
            </a:extLst>
          </p:cNvPr>
          <p:cNvSpPr/>
          <p:nvPr/>
        </p:nvSpPr>
        <p:spPr>
          <a:xfrm>
            <a:off x="622075" y="1534457"/>
            <a:ext cx="668244" cy="6682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15D379-7322-4817-9423-D730821EF93E}"/>
              </a:ext>
            </a:extLst>
          </p:cNvPr>
          <p:cNvSpPr txBox="1"/>
          <p:nvPr/>
        </p:nvSpPr>
        <p:spPr>
          <a:xfrm>
            <a:off x="730045" y="1576192"/>
            <a:ext cx="478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A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D810042-F881-4002-A6AA-94720D50F244}"/>
              </a:ext>
            </a:extLst>
          </p:cNvPr>
          <p:cNvSpPr/>
          <p:nvPr/>
        </p:nvSpPr>
        <p:spPr>
          <a:xfrm>
            <a:off x="1710257" y="2211655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8DDC05E-7775-47E0-A97F-DA65289B0D22}"/>
              </a:ext>
            </a:extLst>
          </p:cNvPr>
          <p:cNvSpPr/>
          <p:nvPr/>
        </p:nvSpPr>
        <p:spPr>
          <a:xfrm>
            <a:off x="1979521" y="2211655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8ADFB8A-2C75-4761-A6B6-E31C4D593607}"/>
              </a:ext>
            </a:extLst>
          </p:cNvPr>
          <p:cNvSpPr/>
          <p:nvPr/>
        </p:nvSpPr>
        <p:spPr>
          <a:xfrm>
            <a:off x="2248786" y="2211655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E107246-D70F-487B-A18E-BEA6D5C697C0}"/>
              </a:ext>
            </a:extLst>
          </p:cNvPr>
          <p:cNvSpPr/>
          <p:nvPr/>
        </p:nvSpPr>
        <p:spPr>
          <a:xfrm>
            <a:off x="2518050" y="2211655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D11C6D4-C407-4EF1-8E93-ABCAFEC145E2}"/>
              </a:ext>
            </a:extLst>
          </p:cNvPr>
          <p:cNvSpPr/>
          <p:nvPr/>
        </p:nvSpPr>
        <p:spPr>
          <a:xfrm>
            <a:off x="2787315" y="2211655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A49E4B44-C7E9-43FE-877B-7DC21B6EC3EB}"/>
              </a:ext>
            </a:extLst>
          </p:cNvPr>
          <p:cNvSpPr/>
          <p:nvPr/>
        </p:nvSpPr>
        <p:spPr>
          <a:xfrm>
            <a:off x="3056579" y="2211655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A4FD98B2-201F-4BA2-8426-468C920915E8}"/>
              </a:ext>
            </a:extLst>
          </p:cNvPr>
          <p:cNvSpPr/>
          <p:nvPr/>
        </p:nvSpPr>
        <p:spPr>
          <a:xfrm>
            <a:off x="3325843" y="2211655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ECEF390-C10A-4EDB-9C91-51E60871BA56}"/>
              </a:ext>
            </a:extLst>
          </p:cNvPr>
          <p:cNvSpPr/>
          <p:nvPr/>
        </p:nvSpPr>
        <p:spPr>
          <a:xfrm>
            <a:off x="3595108" y="2211655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A326275-01B3-4B1D-B829-551AA3B33556}"/>
              </a:ext>
            </a:extLst>
          </p:cNvPr>
          <p:cNvSpPr/>
          <p:nvPr/>
        </p:nvSpPr>
        <p:spPr>
          <a:xfrm>
            <a:off x="3864372" y="2211655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92B23606-4CFF-482B-97AF-8FFF36666C31}"/>
              </a:ext>
            </a:extLst>
          </p:cNvPr>
          <p:cNvSpPr/>
          <p:nvPr/>
        </p:nvSpPr>
        <p:spPr>
          <a:xfrm>
            <a:off x="4133637" y="2211655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BD259B6-EDB6-4ED2-B3BF-4C4CBC054680}"/>
              </a:ext>
            </a:extLst>
          </p:cNvPr>
          <p:cNvSpPr/>
          <p:nvPr/>
        </p:nvSpPr>
        <p:spPr>
          <a:xfrm>
            <a:off x="1710257" y="2507528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9AFE7DA-FA1C-4AE7-912F-3A00D5C28A83}"/>
              </a:ext>
            </a:extLst>
          </p:cNvPr>
          <p:cNvSpPr/>
          <p:nvPr/>
        </p:nvSpPr>
        <p:spPr>
          <a:xfrm>
            <a:off x="1979521" y="2507528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5A0041D6-0B31-4FC8-938B-A8D99D8913B3}"/>
              </a:ext>
            </a:extLst>
          </p:cNvPr>
          <p:cNvSpPr/>
          <p:nvPr/>
        </p:nvSpPr>
        <p:spPr>
          <a:xfrm>
            <a:off x="2248786" y="2507528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227D813A-CF0D-4370-AA2A-F15A3416B31B}"/>
              </a:ext>
            </a:extLst>
          </p:cNvPr>
          <p:cNvSpPr/>
          <p:nvPr/>
        </p:nvSpPr>
        <p:spPr>
          <a:xfrm>
            <a:off x="2518050" y="2507528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FA0E5BD4-49B0-4F28-9E1A-9AF264B4BF56}"/>
              </a:ext>
            </a:extLst>
          </p:cNvPr>
          <p:cNvSpPr/>
          <p:nvPr/>
        </p:nvSpPr>
        <p:spPr>
          <a:xfrm>
            <a:off x="2787315" y="2507528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ABA7AC22-4FAE-4430-B76B-1A75F122A345}"/>
              </a:ext>
            </a:extLst>
          </p:cNvPr>
          <p:cNvSpPr/>
          <p:nvPr/>
        </p:nvSpPr>
        <p:spPr>
          <a:xfrm>
            <a:off x="3056579" y="2507528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FB5E33E8-D93A-4526-9876-61B0523B227D}"/>
              </a:ext>
            </a:extLst>
          </p:cNvPr>
          <p:cNvSpPr/>
          <p:nvPr/>
        </p:nvSpPr>
        <p:spPr>
          <a:xfrm>
            <a:off x="3325843" y="2507528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765FD93E-329F-4459-BB73-D55E7A17475D}"/>
              </a:ext>
            </a:extLst>
          </p:cNvPr>
          <p:cNvSpPr/>
          <p:nvPr/>
        </p:nvSpPr>
        <p:spPr>
          <a:xfrm>
            <a:off x="3595108" y="250752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197A7DA-7372-4230-B793-B2D87892484E}"/>
              </a:ext>
            </a:extLst>
          </p:cNvPr>
          <p:cNvSpPr/>
          <p:nvPr/>
        </p:nvSpPr>
        <p:spPr>
          <a:xfrm>
            <a:off x="3864372" y="250752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5DE7C9DD-6808-40AE-8FBF-DB465353F1CB}"/>
              </a:ext>
            </a:extLst>
          </p:cNvPr>
          <p:cNvSpPr/>
          <p:nvPr/>
        </p:nvSpPr>
        <p:spPr>
          <a:xfrm>
            <a:off x="4133637" y="250752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76ABFFEE-E285-4C57-BEA7-60A5E98DCDBF}"/>
              </a:ext>
            </a:extLst>
          </p:cNvPr>
          <p:cNvSpPr/>
          <p:nvPr/>
        </p:nvSpPr>
        <p:spPr>
          <a:xfrm>
            <a:off x="1710257" y="2803401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1DB2CD69-AE8C-4D56-A9A4-0052276EBBA0}"/>
              </a:ext>
            </a:extLst>
          </p:cNvPr>
          <p:cNvSpPr/>
          <p:nvPr/>
        </p:nvSpPr>
        <p:spPr>
          <a:xfrm>
            <a:off x="1979521" y="2803401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927DCC94-22E8-47B3-BCF9-9A3EE59BAFC5}"/>
              </a:ext>
            </a:extLst>
          </p:cNvPr>
          <p:cNvSpPr/>
          <p:nvPr/>
        </p:nvSpPr>
        <p:spPr>
          <a:xfrm>
            <a:off x="2248786" y="2803401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AF166B59-364D-4EE7-9821-4F690A7B0B30}"/>
              </a:ext>
            </a:extLst>
          </p:cNvPr>
          <p:cNvSpPr/>
          <p:nvPr/>
        </p:nvSpPr>
        <p:spPr>
          <a:xfrm>
            <a:off x="2518050" y="2803401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87432C90-F427-44EE-865F-08F669DFFD29}"/>
              </a:ext>
            </a:extLst>
          </p:cNvPr>
          <p:cNvSpPr/>
          <p:nvPr/>
        </p:nvSpPr>
        <p:spPr>
          <a:xfrm>
            <a:off x="2787315" y="2803401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6EEA7550-F054-41B2-95AB-DE40E55418AC}"/>
              </a:ext>
            </a:extLst>
          </p:cNvPr>
          <p:cNvSpPr/>
          <p:nvPr/>
        </p:nvSpPr>
        <p:spPr>
          <a:xfrm>
            <a:off x="3056579" y="2803401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97F8E90E-5AC8-412B-8F9F-0F94EB5951DA}"/>
              </a:ext>
            </a:extLst>
          </p:cNvPr>
          <p:cNvSpPr/>
          <p:nvPr/>
        </p:nvSpPr>
        <p:spPr>
          <a:xfrm>
            <a:off x="3325843" y="2803401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5898DF9-B8AC-4F5B-B6F1-1341076E7A82}"/>
              </a:ext>
            </a:extLst>
          </p:cNvPr>
          <p:cNvSpPr/>
          <p:nvPr/>
        </p:nvSpPr>
        <p:spPr>
          <a:xfrm>
            <a:off x="3595108" y="2803401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E506083E-C19D-43E1-BB69-17C6BA1DDBE2}"/>
              </a:ext>
            </a:extLst>
          </p:cNvPr>
          <p:cNvSpPr/>
          <p:nvPr/>
        </p:nvSpPr>
        <p:spPr>
          <a:xfrm>
            <a:off x="3864372" y="2803401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50C0B8E1-7B98-4661-8D7D-FCDEA914A361}"/>
              </a:ext>
            </a:extLst>
          </p:cNvPr>
          <p:cNvSpPr/>
          <p:nvPr/>
        </p:nvSpPr>
        <p:spPr>
          <a:xfrm>
            <a:off x="4133637" y="2803401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E5382619-A699-40E7-8176-81856920B85A}"/>
              </a:ext>
            </a:extLst>
          </p:cNvPr>
          <p:cNvSpPr/>
          <p:nvPr/>
        </p:nvSpPr>
        <p:spPr>
          <a:xfrm>
            <a:off x="1710257" y="309927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E3153CA3-3442-4F1B-ACD7-12BE1BFBDE47}"/>
              </a:ext>
            </a:extLst>
          </p:cNvPr>
          <p:cNvSpPr/>
          <p:nvPr/>
        </p:nvSpPr>
        <p:spPr>
          <a:xfrm>
            <a:off x="1979521" y="309927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D068622D-F6F4-4021-ABB9-1F1AD4D930B7}"/>
              </a:ext>
            </a:extLst>
          </p:cNvPr>
          <p:cNvSpPr/>
          <p:nvPr/>
        </p:nvSpPr>
        <p:spPr>
          <a:xfrm>
            <a:off x="2248786" y="309927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0091A9C4-F820-4220-A5B2-F7FC09162A78}"/>
              </a:ext>
            </a:extLst>
          </p:cNvPr>
          <p:cNvSpPr/>
          <p:nvPr/>
        </p:nvSpPr>
        <p:spPr>
          <a:xfrm>
            <a:off x="2518050" y="309927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1D0A2A8C-2CE3-4B6A-AA23-0638A49E6743}"/>
              </a:ext>
            </a:extLst>
          </p:cNvPr>
          <p:cNvSpPr/>
          <p:nvPr/>
        </p:nvSpPr>
        <p:spPr>
          <a:xfrm>
            <a:off x="2787315" y="309927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F45E123D-C333-47CE-93D5-07F51DF03744}"/>
              </a:ext>
            </a:extLst>
          </p:cNvPr>
          <p:cNvSpPr/>
          <p:nvPr/>
        </p:nvSpPr>
        <p:spPr>
          <a:xfrm>
            <a:off x="3056579" y="309927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54968C06-3BC6-4C6D-A425-F9C6ED61B9CC}"/>
              </a:ext>
            </a:extLst>
          </p:cNvPr>
          <p:cNvSpPr/>
          <p:nvPr/>
        </p:nvSpPr>
        <p:spPr>
          <a:xfrm>
            <a:off x="3325843" y="309927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600F1266-91D3-469E-907A-A2982B90FEE5}"/>
              </a:ext>
            </a:extLst>
          </p:cNvPr>
          <p:cNvSpPr/>
          <p:nvPr/>
        </p:nvSpPr>
        <p:spPr>
          <a:xfrm>
            <a:off x="3595108" y="309927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3FD4296E-96C2-4F8C-97C1-49F08DABDEB3}"/>
              </a:ext>
            </a:extLst>
          </p:cNvPr>
          <p:cNvSpPr/>
          <p:nvPr/>
        </p:nvSpPr>
        <p:spPr>
          <a:xfrm>
            <a:off x="3864372" y="309927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555D3E47-B813-4BFF-A95F-1EF31A71420F}"/>
              </a:ext>
            </a:extLst>
          </p:cNvPr>
          <p:cNvSpPr/>
          <p:nvPr/>
        </p:nvSpPr>
        <p:spPr>
          <a:xfrm>
            <a:off x="4133637" y="309927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C2EDF72F-1A96-49E4-A894-95FBBC7F5219}"/>
              </a:ext>
            </a:extLst>
          </p:cNvPr>
          <p:cNvSpPr/>
          <p:nvPr/>
        </p:nvSpPr>
        <p:spPr>
          <a:xfrm>
            <a:off x="1710257" y="339514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4BFBBE5-DF97-47DF-A31E-3E5B742E78BE}"/>
              </a:ext>
            </a:extLst>
          </p:cNvPr>
          <p:cNvSpPr/>
          <p:nvPr/>
        </p:nvSpPr>
        <p:spPr>
          <a:xfrm>
            <a:off x="1979521" y="339514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9D17AEE7-94E6-43D9-8D19-BD86A1F63E03}"/>
              </a:ext>
            </a:extLst>
          </p:cNvPr>
          <p:cNvSpPr/>
          <p:nvPr/>
        </p:nvSpPr>
        <p:spPr>
          <a:xfrm>
            <a:off x="2248786" y="339514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52C059B8-D704-4CA3-92E3-A4687EFF2118}"/>
              </a:ext>
            </a:extLst>
          </p:cNvPr>
          <p:cNvSpPr/>
          <p:nvPr/>
        </p:nvSpPr>
        <p:spPr>
          <a:xfrm>
            <a:off x="2518050" y="339514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C95925C1-E242-46C0-97B3-8AB2F91C29BF}"/>
              </a:ext>
            </a:extLst>
          </p:cNvPr>
          <p:cNvSpPr/>
          <p:nvPr/>
        </p:nvSpPr>
        <p:spPr>
          <a:xfrm>
            <a:off x="2787315" y="339514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9248A61B-6BAF-4E6B-AF7E-3327293C47D0}"/>
              </a:ext>
            </a:extLst>
          </p:cNvPr>
          <p:cNvSpPr/>
          <p:nvPr/>
        </p:nvSpPr>
        <p:spPr>
          <a:xfrm>
            <a:off x="3056579" y="339514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4E398E64-C146-41B7-8FBE-BB7DFDD1A575}"/>
              </a:ext>
            </a:extLst>
          </p:cNvPr>
          <p:cNvSpPr/>
          <p:nvPr/>
        </p:nvSpPr>
        <p:spPr>
          <a:xfrm>
            <a:off x="3325843" y="339514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DE36A4C1-0870-4353-B1E0-61124B5ACAC1}"/>
              </a:ext>
            </a:extLst>
          </p:cNvPr>
          <p:cNvSpPr/>
          <p:nvPr/>
        </p:nvSpPr>
        <p:spPr>
          <a:xfrm>
            <a:off x="3595108" y="339514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01EED427-B4FC-43C1-BEA7-DA3E6F4BFDAA}"/>
              </a:ext>
            </a:extLst>
          </p:cNvPr>
          <p:cNvSpPr/>
          <p:nvPr/>
        </p:nvSpPr>
        <p:spPr>
          <a:xfrm>
            <a:off x="3864372" y="339514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405D25D8-750B-46F6-B5AC-2CDF3039DFD8}"/>
              </a:ext>
            </a:extLst>
          </p:cNvPr>
          <p:cNvSpPr/>
          <p:nvPr/>
        </p:nvSpPr>
        <p:spPr>
          <a:xfrm>
            <a:off x="4133637" y="339514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9235698C-5F9D-4B79-945A-2D93D6CAC068}"/>
              </a:ext>
            </a:extLst>
          </p:cNvPr>
          <p:cNvSpPr/>
          <p:nvPr/>
        </p:nvSpPr>
        <p:spPr>
          <a:xfrm>
            <a:off x="1710257" y="3691020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956914B9-0EBD-45C1-A5CA-AC7EB4721101}"/>
              </a:ext>
            </a:extLst>
          </p:cNvPr>
          <p:cNvSpPr/>
          <p:nvPr/>
        </p:nvSpPr>
        <p:spPr>
          <a:xfrm>
            <a:off x="1979521" y="3691020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48074F8C-5176-4CC8-B39E-18E7DC0FD35A}"/>
              </a:ext>
            </a:extLst>
          </p:cNvPr>
          <p:cNvSpPr/>
          <p:nvPr/>
        </p:nvSpPr>
        <p:spPr>
          <a:xfrm>
            <a:off x="2248786" y="3691020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D42DDCBD-3520-453B-B910-B5EED7B1AA26}"/>
              </a:ext>
            </a:extLst>
          </p:cNvPr>
          <p:cNvSpPr/>
          <p:nvPr/>
        </p:nvSpPr>
        <p:spPr>
          <a:xfrm>
            <a:off x="2518050" y="3691020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2FB746BF-4137-4381-87C5-9406F20799FB}"/>
              </a:ext>
            </a:extLst>
          </p:cNvPr>
          <p:cNvSpPr/>
          <p:nvPr/>
        </p:nvSpPr>
        <p:spPr>
          <a:xfrm>
            <a:off x="2787315" y="3691020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EF4A6A28-0B85-491E-A347-794E58379319}"/>
              </a:ext>
            </a:extLst>
          </p:cNvPr>
          <p:cNvSpPr/>
          <p:nvPr/>
        </p:nvSpPr>
        <p:spPr>
          <a:xfrm>
            <a:off x="3056579" y="3691020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73ADD298-E853-4040-8B49-253CD4963C81}"/>
              </a:ext>
            </a:extLst>
          </p:cNvPr>
          <p:cNvSpPr/>
          <p:nvPr/>
        </p:nvSpPr>
        <p:spPr>
          <a:xfrm>
            <a:off x="3325843" y="3691020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3731C970-D73F-404E-A7F5-7C2B4C14E505}"/>
              </a:ext>
            </a:extLst>
          </p:cNvPr>
          <p:cNvSpPr/>
          <p:nvPr/>
        </p:nvSpPr>
        <p:spPr>
          <a:xfrm>
            <a:off x="3595108" y="3691020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8C96CAC0-EA28-4BCF-87CD-56DF3512F49D}"/>
              </a:ext>
            </a:extLst>
          </p:cNvPr>
          <p:cNvSpPr/>
          <p:nvPr/>
        </p:nvSpPr>
        <p:spPr>
          <a:xfrm>
            <a:off x="3864372" y="3691020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A49FA590-CE37-403F-B76E-A0EAB86EF778}"/>
              </a:ext>
            </a:extLst>
          </p:cNvPr>
          <p:cNvSpPr/>
          <p:nvPr/>
        </p:nvSpPr>
        <p:spPr>
          <a:xfrm>
            <a:off x="4133637" y="3691020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4E9F6536-CA97-4D49-8A65-B330DF889C59}"/>
              </a:ext>
            </a:extLst>
          </p:cNvPr>
          <p:cNvSpPr/>
          <p:nvPr/>
        </p:nvSpPr>
        <p:spPr>
          <a:xfrm>
            <a:off x="1710257" y="398689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92BB7CB4-7647-4C59-8F06-2A042E64B114}"/>
              </a:ext>
            </a:extLst>
          </p:cNvPr>
          <p:cNvSpPr/>
          <p:nvPr/>
        </p:nvSpPr>
        <p:spPr>
          <a:xfrm>
            <a:off x="1979521" y="398689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6631D9D4-B320-4BDB-8EF4-FCC765BD8827}"/>
              </a:ext>
            </a:extLst>
          </p:cNvPr>
          <p:cNvSpPr/>
          <p:nvPr/>
        </p:nvSpPr>
        <p:spPr>
          <a:xfrm>
            <a:off x="2248786" y="398689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74B01CDA-D352-4465-9B87-4D5DA1B2BDD6}"/>
              </a:ext>
            </a:extLst>
          </p:cNvPr>
          <p:cNvSpPr/>
          <p:nvPr/>
        </p:nvSpPr>
        <p:spPr>
          <a:xfrm>
            <a:off x="2518050" y="398689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06D8DFD4-5B90-4E3F-AA3D-2AC12837E872}"/>
              </a:ext>
            </a:extLst>
          </p:cNvPr>
          <p:cNvSpPr/>
          <p:nvPr/>
        </p:nvSpPr>
        <p:spPr>
          <a:xfrm>
            <a:off x="2787315" y="398689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E95100B7-B1C1-4EDA-BA1D-CF90865D02AC}"/>
              </a:ext>
            </a:extLst>
          </p:cNvPr>
          <p:cNvSpPr/>
          <p:nvPr/>
        </p:nvSpPr>
        <p:spPr>
          <a:xfrm>
            <a:off x="3056579" y="398689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51AFF06E-410E-4A5B-901D-F20CD2F6FE0E}"/>
              </a:ext>
            </a:extLst>
          </p:cNvPr>
          <p:cNvSpPr/>
          <p:nvPr/>
        </p:nvSpPr>
        <p:spPr>
          <a:xfrm>
            <a:off x="3325843" y="398689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379EB09E-9F26-4E06-A70A-A950B610E849}"/>
              </a:ext>
            </a:extLst>
          </p:cNvPr>
          <p:cNvSpPr/>
          <p:nvPr/>
        </p:nvSpPr>
        <p:spPr>
          <a:xfrm>
            <a:off x="3595108" y="398689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D0BEAB85-1C21-4136-9325-F7C1CA9DF8DE}"/>
              </a:ext>
            </a:extLst>
          </p:cNvPr>
          <p:cNvSpPr/>
          <p:nvPr/>
        </p:nvSpPr>
        <p:spPr>
          <a:xfrm>
            <a:off x="3864372" y="398689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B2F185AA-37C8-48D1-B1A3-3FAC270C0DB0}"/>
              </a:ext>
            </a:extLst>
          </p:cNvPr>
          <p:cNvSpPr/>
          <p:nvPr/>
        </p:nvSpPr>
        <p:spPr>
          <a:xfrm>
            <a:off x="4133637" y="398689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A527ADE9-30DD-4B3A-AAF6-B9DB0D6AB3B0}"/>
              </a:ext>
            </a:extLst>
          </p:cNvPr>
          <p:cNvSpPr/>
          <p:nvPr/>
        </p:nvSpPr>
        <p:spPr>
          <a:xfrm>
            <a:off x="1710257" y="428276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4FCDD173-0CFA-440F-85FF-10C9C517EE46}"/>
              </a:ext>
            </a:extLst>
          </p:cNvPr>
          <p:cNvSpPr/>
          <p:nvPr/>
        </p:nvSpPr>
        <p:spPr>
          <a:xfrm>
            <a:off x="1979521" y="428276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290A7DD0-7A1A-4FEA-B4B3-0B89753ADD39}"/>
              </a:ext>
            </a:extLst>
          </p:cNvPr>
          <p:cNvSpPr/>
          <p:nvPr/>
        </p:nvSpPr>
        <p:spPr>
          <a:xfrm>
            <a:off x="2248786" y="428276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FD3DE6DE-6AA8-4FF7-BA38-977F27FCEAC1}"/>
              </a:ext>
            </a:extLst>
          </p:cNvPr>
          <p:cNvSpPr/>
          <p:nvPr/>
        </p:nvSpPr>
        <p:spPr>
          <a:xfrm>
            <a:off x="2518050" y="428276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4CC09612-2754-4EC8-B48A-36CB99EF4E5C}"/>
              </a:ext>
            </a:extLst>
          </p:cNvPr>
          <p:cNvSpPr/>
          <p:nvPr/>
        </p:nvSpPr>
        <p:spPr>
          <a:xfrm>
            <a:off x="2787315" y="428276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D521108E-A770-45CE-B1CC-6CB01C1C5432}"/>
              </a:ext>
            </a:extLst>
          </p:cNvPr>
          <p:cNvSpPr/>
          <p:nvPr/>
        </p:nvSpPr>
        <p:spPr>
          <a:xfrm>
            <a:off x="3056579" y="428276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B3B67424-2BDB-44C2-A3F4-1AECF55F7B4B}"/>
              </a:ext>
            </a:extLst>
          </p:cNvPr>
          <p:cNvSpPr/>
          <p:nvPr/>
        </p:nvSpPr>
        <p:spPr>
          <a:xfrm>
            <a:off x="3325843" y="428276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96EC8E74-CAE4-40E4-B224-C91056051BA6}"/>
              </a:ext>
            </a:extLst>
          </p:cNvPr>
          <p:cNvSpPr/>
          <p:nvPr/>
        </p:nvSpPr>
        <p:spPr>
          <a:xfrm>
            <a:off x="3595108" y="428276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F8776EE4-9500-4169-B4FC-54FCE6241DD6}"/>
              </a:ext>
            </a:extLst>
          </p:cNvPr>
          <p:cNvSpPr/>
          <p:nvPr/>
        </p:nvSpPr>
        <p:spPr>
          <a:xfrm>
            <a:off x="3864372" y="428276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752BFC7F-0248-4131-BEE4-805A0166BFF3}"/>
              </a:ext>
            </a:extLst>
          </p:cNvPr>
          <p:cNvSpPr/>
          <p:nvPr/>
        </p:nvSpPr>
        <p:spPr>
          <a:xfrm>
            <a:off x="4133637" y="428276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31B828AA-0A84-4826-B8F2-5A13BECF8E32}"/>
              </a:ext>
            </a:extLst>
          </p:cNvPr>
          <p:cNvSpPr/>
          <p:nvPr/>
        </p:nvSpPr>
        <p:spPr>
          <a:xfrm>
            <a:off x="1710257" y="4578640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32DB8DB3-0F82-43EE-94A1-A59C172E67A7}"/>
              </a:ext>
            </a:extLst>
          </p:cNvPr>
          <p:cNvSpPr/>
          <p:nvPr/>
        </p:nvSpPr>
        <p:spPr>
          <a:xfrm>
            <a:off x="1979521" y="4578640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ED95F6D4-6FB9-4587-AFC7-467B4028AA9F}"/>
              </a:ext>
            </a:extLst>
          </p:cNvPr>
          <p:cNvSpPr/>
          <p:nvPr/>
        </p:nvSpPr>
        <p:spPr>
          <a:xfrm>
            <a:off x="2248786" y="4578640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E6C9779F-14D0-4783-919D-A4EB1FD69DEB}"/>
              </a:ext>
            </a:extLst>
          </p:cNvPr>
          <p:cNvSpPr/>
          <p:nvPr/>
        </p:nvSpPr>
        <p:spPr>
          <a:xfrm>
            <a:off x="2518050" y="4578640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0CA51B69-D031-4A89-ACD9-913E96AE55F1}"/>
              </a:ext>
            </a:extLst>
          </p:cNvPr>
          <p:cNvSpPr/>
          <p:nvPr/>
        </p:nvSpPr>
        <p:spPr>
          <a:xfrm>
            <a:off x="2787315" y="4578640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0DAD80BF-5D21-4C1C-B569-398ED9A8A8F3}"/>
              </a:ext>
            </a:extLst>
          </p:cNvPr>
          <p:cNvSpPr/>
          <p:nvPr/>
        </p:nvSpPr>
        <p:spPr>
          <a:xfrm>
            <a:off x="3056579" y="4578640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BFEBB7EC-FEEC-4005-A381-8C3E22BCAE58}"/>
              </a:ext>
            </a:extLst>
          </p:cNvPr>
          <p:cNvSpPr/>
          <p:nvPr/>
        </p:nvSpPr>
        <p:spPr>
          <a:xfrm>
            <a:off x="3325843" y="4578640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01556245-9B64-483E-9CF4-3C73E7664E18}"/>
              </a:ext>
            </a:extLst>
          </p:cNvPr>
          <p:cNvSpPr/>
          <p:nvPr/>
        </p:nvSpPr>
        <p:spPr>
          <a:xfrm>
            <a:off x="3595108" y="4578640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C7087BFA-08D1-438C-B4C2-3C8F2D7D9DDF}"/>
              </a:ext>
            </a:extLst>
          </p:cNvPr>
          <p:cNvSpPr/>
          <p:nvPr/>
        </p:nvSpPr>
        <p:spPr>
          <a:xfrm>
            <a:off x="3864372" y="4578640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37E83B83-5A50-476E-B4B7-FF4774BCA0EB}"/>
              </a:ext>
            </a:extLst>
          </p:cNvPr>
          <p:cNvSpPr/>
          <p:nvPr/>
        </p:nvSpPr>
        <p:spPr>
          <a:xfrm>
            <a:off x="4133637" y="4578640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5D9F4A9A-221A-4119-86F7-BB07C6663C1A}"/>
              </a:ext>
            </a:extLst>
          </p:cNvPr>
          <p:cNvSpPr/>
          <p:nvPr/>
        </p:nvSpPr>
        <p:spPr>
          <a:xfrm>
            <a:off x="1710257" y="4874513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37EF31F6-86EB-43A6-ADF3-543B24DCD6F3}"/>
              </a:ext>
            </a:extLst>
          </p:cNvPr>
          <p:cNvSpPr/>
          <p:nvPr/>
        </p:nvSpPr>
        <p:spPr>
          <a:xfrm>
            <a:off x="1979521" y="4874513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ECE4732C-879A-420D-B33C-CAB1FF44FB3D}"/>
              </a:ext>
            </a:extLst>
          </p:cNvPr>
          <p:cNvSpPr/>
          <p:nvPr/>
        </p:nvSpPr>
        <p:spPr>
          <a:xfrm>
            <a:off x="2248786" y="4874513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4162007B-D762-4D62-A2CA-97240B493268}"/>
              </a:ext>
            </a:extLst>
          </p:cNvPr>
          <p:cNvSpPr/>
          <p:nvPr/>
        </p:nvSpPr>
        <p:spPr>
          <a:xfrm>
            <a:off x="2518050" y="4874513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DF20832F-9207-40AD-BC01-0E5773887A87}"/>
              </a:ext>
            </a:extLst>
          </p:cNvPr>
          <p:cNvSpPr/>
          <p:nvPr/>
        </p:nvSpPr>
        <p:spPr>
          <a:xfrm>
            <a:off x="2787315" y="4874513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96571F24-0B9C-498A-B792-9040970C82E5}"/>
              </a:ext>
            </a:extLst>
          </p:cNvPr>
          <p:cNvSpPr/>
          <p:nvPr/>
        </p:nvSpPr>
        <p:spPr>
          <a:xfrm>
            <a:off x="3056579" y="4874513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3477E753-4242-4E24-B26E-7A2259C48BE0}"/>
              </a:ext>
            </a:extLst>
          </p:cNvPr>
          <p:cNvSpPr/>
          <p:nvPr/>
        </p:nvSpPr>
        <p:spPr>
          <a:xfrm>
            <a:off x="3325843" y="4874513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48C57772-C0DF-4F5F-BC4D-FB55727B2CCD}"/>
              </a:ext>
            </a:extLst>
          </p:cNvPr>
          <p:cNvSpPr/>
          <p:nvPr/>
        </p:nvSpPr>
        <p:spPr>
          <a:xfrm>
            <a:off x="3595108" y="4874513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4794C693-E0A4-4A93-B987-3FCE4A7962B5}"/>
              </a:ext>
            </a:extLst>
          </p:cNvPr>
          <p:cNvSpPr/>
          <p:nvPr/>
        </p:nvSpPr>
        <p:spPr>
          <a:xfrm>
            <a:off x="3864372" y="4874513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7C6F1F64-B674-4641-9E44-0BDE6ADC31EC}"/>
              </a:ext>
            </a:extLst>
          </p:cNvPr>
          <p:cNvSpPr/>
          <p:nvPr/>
        </p:nvSpPr>
        <p:spPr>
          <a:xfrm>
            <a:off x="4133637" y="4874513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734C51A-62FB-48EF-B0FE-C2AC69855F92}"/>
              </a:ext>
            </a:extLst>
          </p:cNvPr>
          <p:cNvSpPr txBox="1"/>
          <p:nvPr/>
        </p:nvSpPr>
        <p:spPr>
          <a:xfrm>
            <a:off x="2613411" y="5764693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D3D3D"/>
                </a:solidFill>
                <a:latin typeface="+mj-ea"/>
                <a:ea typeface="+mj-ea"/>
              </a:rPr>
              <a:t>87%</a:t>
            </a:r>
            <a:endParaRPr lang="ko-KR" altLang="en-US" sz="2400" b="1" dirty="0">
              <a:solidFill>
                <a:srgbClr val="3D3D3D"/>
              </a:solidFill>
              <a:latin typeface="+mj-ea"/>
              <a:ea typeface="+mj-ea"/>
            </a:endParaRPr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3ECA0438-CFEE-4FE1-9AEA-7D001FF79901}"/>
              </a:ext>
            </a:extLst>
          </p:cNvPr>
          <p:cNvCxnSpPr/>
          <p:nvPr/>
        </p:nvCxnSpPr>
        <p:spPr>
          <a:xfrm>
            <a:off x="2750952" y="5536169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88101197-BFE8-4939-B31D-617FF253BA20}"/>
              </a:ext>
            </a:extLst>
          </p:cNvPr>
          <p:cNvSpPr/>
          <p:nvPr/>
        </p:nvSpPr>
        <p:spPr>
          <a:xfrm>
            <a:off x="6665721" y="1545712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9D29A224-4AD2-404E-95ED-AAD53966F3B5}"/>
              </a:ext>
            </a:extLst>
          </p:cNvPr>
          <p:cNvSpPr/>
          <p:nvPr/>
        </p:nvSpPr>
        <p:spPr>
          <a:xfrm>
            <a:off x="7743743" y="2236345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A24FF416-488D-4C1D-9A92-DC2314E7C43A}"/>
              </a:ext>
            </a:extLst>
          </p:cNvPr>
          <p:cNvSpPr/>
          <p:nvPr/>
        </p:nvSpPr>
        <p:spPr>
          <a:xfrm>
            <a:off x="8013007" y="2236345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DC44FD5D-18CC-4B00-A570-BC08D61A8EBD}"/>
              </a:ext>
            </a:extLst>
          </p:cNvPr>
          <p:cNvSpPr/>
          <p:nvPr/>
        </p:nvSpPr>
        <p:spPr>
          <a:xfrm>
            <a:off x="8282272" y="2236345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69390D4D-948E-47D7-A13A-00EC866E1612}"/>
              </a:ext>
            </a:extLst>
          </p:cNvPr>
          <p:cNvSpPr/>
          <p:nvPr/>
        </p:nvSpPr>
        <p:spPr>
          <a:xfrm>
            <a:off x="8551536" y="2236345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9F1FCFE9-71A3-4F2E-A5D9-91FCC7AE8A25}"/>
              </a:ext>
            </a:extLst>
          </p:cNvPr>
          <p:cNvSpPr/>
          <p:nvPr/>
        </p:nvSpPr>
        <p:spPr>
          <a:xfrm>
            <a:off x="8820801" y="2236345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7105ACAB-DFC2-4E97-8238-C830596B17B6}"/>
              </a:ext>
            </a:extLst>
          </p:cNvPr>
          <p:cNvSpPr/>
          <p:nvPr/>
        </p:nvSpPr>
        <p:spPr>
          <a:xfrm>
            <a:off x="9090065" y="2236345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F69A142C-10FE-4C9A-9720-B0686CD972E4}"/>
              </a:ext>
            </a:extLst>
          </p:cNvPr>
          <p:cNvSpPr/>
          <p:nvPr/>
        </p:nvSpPr>
        <p:spPr>
          <a:xfrm>
            <a:off x="9359329" y="2236345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2714D387-34AC-433F-B49C-91915B9FEE91}"/>
              </a:ext>
            </a:extLst>
          </p:cNvPr>
          <p:cNvSpPr/>
          <p:nvPr/>
        </p:nvSpPr>
        <p:spPr>
          <a:xfrm>
            <a:off x="9628594" y="2236345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89FCE2FE-687D-478E-9F55-C064978B619F}"/>
              </a:ext>
            </a:extLst>
          </p:cNvPr>
          <p:cNvSpPr/>
          <p:nvPr/>
        </p:nvSpPr>
        <p:spPr>
          <a:xfrm>
            <a:off x="9897858" y="2236345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BB5F5481-59E9-490A-985E-F07C895F2B74}"/>
              </a:ext>
            </a:extLst>
          </p:cNvPr>
          <p:cNvSpPr/>
          <p:nvPr/>
        </p:nvSpPr>
        <p:spPr>
          <a:xfrm>
            <a:off x="10167123" y="2236345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66F82CC7-73D3-4256-A6A3-866232AED082}"/>
              </a:ext>
            </a:extLst>
          </p:cNvPr>
          <p:cNvSpPr/>
          <p:nvPr/>
        </p:nvSpPr>
        <p:spPr>
          <a:xfrm>
            <a:off x="7743743" y="253221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3975E854-DC9B-4523-8216-E92F675C4AE3}"/>
              </a:ext>
            </a:extLst>
          </p:cNvPr>
          <p:cNvSpPr/>
          <p:nvPr/>
        </p:nvSpPr>
        <p:spPr>
          <a:xfrm>
            <a:off x="8013007" y="253221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1AFBFCC2-5B52-47CC-9D03-7CB4A0E3AFD7}"/>
              </a:ext>
            </a:extLst>
          </p:cNvPr>
          <p:cNvSpPr/>
          <p:nvPr/>
        </p:nvSpPr>
        <p:spPr>
          <a:xfrm>
            <a:off x="8282272" y="253221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6E1532BB-72E0-4621-834B-B639E6673448}"/>
              </a:ext>
            </a:extLst>
          </p:cNvPr>
          <p:cNvSpPr/>
          <p:nvPr/>
        </p:nvSpPr>
        <p:spPr>
          <a:xfrm>
            <a:off x="8551536" y="253221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05ED0E1C-E3C9-407B-9023-6BB0A3367565}"/>
              </a:ext>
            </a:extLst>
          </p:cNvPr>
          <p:cNvSpPr/>
          <p:nvPr/>
        </p:nvSpPr>
        <p:spPr>
          <a:xfrm>
            <a:off x="8820801" y="253221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314BEBD6-7D4B-4546-AF42-AF88B0837502}"/>
              </a:ext>
            </a:extLst>
          </p:cNvPr>
          <p:cNvSpPr/>
          <p:nvPr/>
        </p:nvSpPr>
        <p:spPr>
          <a:xfrm>
            <a:off x="9090065" y="253221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0FB415B1-F526-44C5-9679-938B044606B8}"/>
              </a:ext>
            </a:extLst>
          </p:cNvPr>
          <p:cNvSpPr/>
          <p:nvPr/>
        </p:nvSpPr>
        <p:spPr>
          <a:xfrm>
            <a:off x="9359329" y="253221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ADC18DA4-0A53-4486-B777-367B71E6A11B}"/>
              </a:ext>
            </a:extLst>
          </p:cNvPr>
          <p:cNvSpPr/>
          <p:nvPr/>
        </p:nvSpPr>
        <p:spPr>
          <a:xfrm>
            <a:off x="9628594" y="253221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A0A5F836-CEE2-42EE-B22F-497D8F2D2DF8}"/>
              </a:ext>
            </a:extLst>
          </p:cNvPr>
          <p:cNvSpPr/>
          <p:nvPr/>
        </p:nvSpPr>
        <p:spPr>
          <a:xfrm>
            <a:off x="9897858" y="253221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B807F7E3-D816-4380-AF5C-BD9212A17C03}"/>
              </a:ext>
            </a:extLst>
          </p:cNvPr>
          <p:cNvSpPr/>
          <p:nvPr/>
        </p:nvSpPr>
        <p:spPr>
          <a:xfrm>
            <a:off x="10167123" y="253221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341E7D4C-2592-4A79-8DC6-FC844005D955}"/>
              </a:ext>
            </a:extLst>
          </p:cNvPr>
          <p:cNvSpPr/>
          <p:nvPr/>
        </p:nvSpPr>
        <p:spPr>
          <a:xfrm>
            <a:off x="7743743" y="282809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D7FC1E64-591B-4799-9050-D98778BEE11A}"/>
              </a:ext>
            </a:extLst>
          </p:cNvPr>
          <p:cNvSpPr/>
          <p:nvPr/>
        </p:nvSpPr>
        <p:spPr>
          <a:xfrm>
            <a:off x="8013007" y="282809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F8915CEF-543E-4564-A788-296E848F4AA8}"/>
              </a:ext>
            </a:extLst>
          </p:cNvPr>
          <p:cNvSpPr/>
          <p:nvPr/>
        </p:nvSpPr>
        <p:spPr>
          <a:xfrm>
            <a:off x="8282272" y="282809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E7A82EA0-9356-4B06-8500-F8C18305D9BB}"/>
              </a:ext>
            </a:extLst>
          </p:cNvPr>
          <p:cNvSpPr/>
          <p:nvPr/>
        </p:nvSpPr>
        <p:spPr>
          <a:xfrm>
            <a:off x="8551536" y="282809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5386D34C-DB97-4BB7-84DD-D4E977FAA1A0}"/>
              </a:ext>
            </a:extLst>
          </p:cNvPr>
          <p:cNvSpPr/>
          <p:nvPr/>
        </p:nvSpPr>
        <p:spPr>
          <a:xfrm>
            <a:off x="8820801" y="282809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8EA562CF-CFEF-4C0F-AF0A-52F390C043EA}"/>
              </a:ext>
            </a:extLst>
          </p:cNvPr>
          <p:cNvSpPr/>
          <p:nvPr/>
        </p:nvSpPr>
        <p:spPr>
          <a:xfrm>
            <a:off x="9090065" y="282809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8B539B10-2AFD-44BC-AA30-88530891CB43}"/>
              </a:ext>
            </a:extLst>
          </p:cNvPr>
          <p:cNvSpPr/>
          <p:nvPr/>
        </p:nvSpPr>
        <p:spPr>
          <a:xfrm>
            <a:off x="9359329" y="282809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917FB478-FE05-4B83-B920-C893B61D6C86}"/>
              </a:ext>
            </a:extLst>
          </p:cNvPr>
          <p:cNvSpPr/>
          <p:nvPr/>
        </p:nvSpPr>
        <p:spPr>
          <a:xfrm>
            <a:off x="9628594" y="282809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F47D1269-ADE7-45BF-A6A9-619CF703E0B9}"/>
              </a:ext>
            </a:extLst>
          </p:cNvPr>
          <p:cNvSpPr/>
          <p:nvPr/>
        </p:nvSpPr>
        <p:spPr>
          <a:xfrm>
            <a:off x="9897858" y="282809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82C6B9BF-1FBD-4797-99AF-902A06FD08B6}"/>
              </a:ext>
            </a:extLst>
          </p:cNvPr>
          <p:cNvSpPr/>
          <p:nvPr/>
        </p:nvSpPr>
        <p:spPr>
          <a:xfrm>
            <a:off x="10167123" y="282809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77CF3B99-0D71-4A7F-A8E0-4FBE085A3E94}"/>
              </a:ext>
            </a:extLst>
          </p:cNvPr>
          <p:cNvSpPr/>
          <p:nvPr/>
        </p:nvSpPr>
        <p:spPr>
          <a:xfrm>
            <a:off x="7743743" y="31239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5E4725C3-4BDD-418D-A020-B835CCFB34C5}"/>
              </a:ext>
            </a:extLst>
          </p:cNvPr>
          <p:cNvSpPr/>
          <p:nvPr/>
        </p:nvSpPr>
        <p:spPr>
          <a:xfrm>
            <a:off x="8013007" y="31239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6F307D9D-40AD-497A-9CCB-F3BE07F293EB}"/>
              </a:ext>
            </a:extLst>
          </p:cNvPr>
          <p:cNvSpPr/>
          <p:nvPr/>
        </p:nvSpPr>
        <p:spPr>
          <a:xfrm>
            <a:off x="8282272" y="31239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801F5924-35F4-4B26-A775-C5DC552C0A75}"/>
              </a:ext>
            </a:extLst>
          </p:cNvPr>
          <p:cNvSpPr/>
          <p:nvPr/>
        </p:nvSpPr>
        <p:spPr>
          <a:xfrm>
            <a:off x="8551536" y="31239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285299A0-D3B6-4839-92E1-F1A3DAF3752B}"/>
              </a:ext>
            </a:extLst>
          </p:cNvPr>
          <p:cNvSpPr/>
          <p:nvPr/>
        </p:nvSpPr>
        <p:spPr>
          <a:xfrm>
            <a:off x="8820801" y="31239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C41AD334-3531-4BA6-8157-850A61D1547E}"/>
              </a:ext>
            </a:extLst>
          </p:cNvPr>
          <p:cNvSpPr/>
          <p:nvPr/>
        </p:nvSpPr>
        <p:spPr>
          <a:xfrm>
            <a:off x="9090065" y="31239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07FDA753-ED8C-4491-AA66-DB25BB1F9861}"/>
              </a:ext>
            </a:extLst>
          </p:cNvPr>
          <p:cNvSpPr/>
          <p:nvPr/>
        </p:nvSpPr>
        <p:spPr>
          <a:xfrm>
            <a:off x="9359329" y="31239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0B5E79B9-F01E-4C3C-843C-705F741E96EB}"/>
              </a:ext>
            </a:extLst>
          </p:cNvPr>
          <p:cNvSpPr/>
          <p:nvPr/>
        </p:nvSpPr>
        <p:spPr>
          <a:xfrm>
            <a:off x="9628594" y="312396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25C91722-EE2C-47A1-BFFC-A955C583AA9E}"/>
              </a:ext>
            </a:extLst>
          </p:cNvPr>
          <p:cNvSpPr/>
          <p:nvPr/>
        </p:nvSpPr>
        <p:spPr>
          <a:xfrm>
            <a:off x="9897858" y="312396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1F16E68A-140E-4277-A63C-C62BB82883F3}"/>
              </a:ext>
            </a:extLst>
          </p:cNvPr>
          <p:cNvSpPr/>
          <p:nvPr/>
        </p:nvSpPr>
        <p:spPr>
          <a:xfrm>
            <a:off x="10167123" y="312396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FF1BF912-B1C1-4813-A979-6DC4937CA422}"/>
              </a:ext>
            </a:extLst>
          </p:cNvPr>
          <p:cNvSpPr/>
          <p:nvPr/>
        </p:nvSpPr>
        <p:spPr>
          <a:xfrm>
            <a:off x="7743743" y="34198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F7627ACF-ABE0-451B-A502-57CAADBDB9D3}"/>
              </a:ext>
            </a:extLst>
          </p:cNvPr>
          <p:cNvSpPr/>
          <p:nvPr/>
        </p:nvSpPr>
        <p:spPr>
          <a:xfrm>
            <a:off x="8013007" y="34198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79B70A04-88DD-4BF2-B298-BE4117AD5375}"/>
              </a:ext>
            </a:extLst>
          </p:cNvPr>
          <p:cNvSpPr/>
          <p:nvPr/>
        </p:nvSpPr>
        <p:spPr>
          <a:xfrm>
            <a:off x="8282272" y="34198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D291805C-BC31-4398-B44F-490229EADF56}"/>
              </a:ext>
            </a:extLst>
          </p:cNvPr>
          <p:cNvSpPr/>
          <p:nvPr/>
        </p:nvSpPr>
        <p:spPr>
          <a:xfrm>
            <a:off x="8551536" y="34198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DA919CEE-4E22-4AD6-8A5D-8EAD838F6210}"/>
              </a:ext>
            </a:extLst>
          </p:cNvPr>
          <p:cNvSpPr/>
          <p:nvPr/>
        </p:nvSpPr>
        <p:spPr>
          <a:xfrm>
            <a:off x="8820801" y="34198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5DB630A5-A884-4DB4-B496-9FF6EA88A105}"/>
              </a:ext>
            </a:extLst>
          </p:cNvPr>
          <p:cNvSpPr/>
          <p:nvPr/>
        </p:nvSpPr>
        <p:spPr>
          <a:xfrm>
            <a:off x="9090065" y="34198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3A12B0BA-2B75-4733-94B6-E6C84D123866}"/>
              </a:ext>
            </a:extLst>
          </p:cNvPr>
          <p:cNvSpPr/>
          <p:nvPr/>
        </p:nvSpPr>
        <p:spPr>
          <a:xfrm>
            <a:off x="9359329" y="34198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93DF912A-3919-47DE-BFEC-F05D3F06BA82}"/>
              </a:ext>
            </a:extLst>
          </p:cNvPr>
          <p:cNvSpPr/>
          <p:nvPr/>
        </p:nvSpPr>
        <p:spPr>
          <a:xfrm>
            <a:off x="9628594" y="34198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6B217833-B9D6-457A-9D52-14E51E0B5E38}"/>
              </a:ext>
            </a:extLst>
          </p:cNvPr>
          <p:cNvSpPr/>
          <p:nvPr/>
        </p:nvSpPr>
        <p:spPr>
          <a:xfrm>
            <a:off x="9897858" y="34198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514A1445-17F8-48A5-AA7B-618FBE7BB700}"/>
              </a:ext>
            </a:extLst>
          </p:cNvPr>
          <p:cNvSpPr/>
          <p:nvPr/>
        </p:nvSpPr>
        <p:spPr>
          <a:xfrm>
            <a:off x="10167123" y="34198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3E708D60-84D2-46BD-9B22-49C452D5610A}"/>
              </a:ext>
            </a:extLst>
          </p:cNvPr>
          <p:cNvSpPr/>
          <p:nvPr/>
        </p:nvSpPr>
        <p:spPr>
          <a:xfrm>
            <a:off x="7743743" y="371571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36DC6305-E573-4D7A-88A0-A91B958A17BF}"/>
              </a:ext>
            </a:extLst>
          </p:cNvPr>
          <p:cNvSpPr/>
          <p:nvPr/>
        </p:nvSpPr>
        <p:spPr>
          <a:xfrm>
            <a:off x="8013007" y="371571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58A32AAF-1EE9-42EF-961B-11B6F4AC243E}"/>
              </a:ext>
            </a:extLst>
          </p:cNvPr>
          <p:cNvSpPr/>
          <p:nvPr/>
        </p:nvSpPr>
        <p:spPr>
          <a:xfrm>
            <a:off x="8282272" y="371571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425297EB-4664-4F8D-BCFC-6933C4499AF0}"/>
              </a:ext>
            </a:extLst>
          </p:cNvPr>
          <p:cNvSpPr/>
          <p:nvPr/>
        </p:nvSpPr>
        <p:spPr>
          <a:xfrm>
            <a:off x="8551536" y="371571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DEE10819-7802-4D3A-8CB3-EAB84BDE3352}"/>
              </a:ext>
            </a:extLst>
          </p:cNvPr>
          <p:cNvSpPr/>
          <p:nvPr/>
        </p:nvSpPr>
        <p:spPr>
          <a:xfrm>
            <a:off x="8820801" y="371571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AB033715-04D6-4F7C-B5DE-9B4ECE283838}"/>
              </a:ext>
            </a:extLst>
          </p:cNvPr>
          <p:cNvSpPr/>
          <p:nvPr/>
        </p:nvSpPr>
        <p:spPr>
          <a:xfrm>
            <a:off x="9090065" y="371571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844FE0F4-5331-4613-A427-1D7765ABEFBA}"/>
              </a:ext>
            </a:extLst>
          </p:cNvPr>
          <p:cNvSpPr/>
          <p:nvPr/>
        </p:nvSpPr>
        <p:spPr>
          <a:xfrm>
            <a:off x="9359329" y="371571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C77EFF19-4172-473A-A47A-D9EF55C77590}"/>
              </a:ext>
            </a:extLst>
          </p:cNvPr>
          <p:cNvSpPr/>
          <p:nvPr/>
        </p:nvSpPr>
        <p:spPr>
          <a:xfrm>
            <a:off x="9628594" y="371571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3469BBF8-C3B1-4628-887A-0FC19BE6F596}"/>
              </a:ext>
            </a:extLst>
          </p:cNvPr>
          <p:cNvSpPr/>
          <p:nvPr/>
        </p:nvSpPr>
        <p:spPr>
          <a:xfrm>
            <a:off x="9897858" y="371571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AAF3B58E-9879-4A01-AD8E-3CC8C7443EAB}"/>
              </a:ext>
            </a:extLst>
          </p:cNvPr>
          <p:cNvSpPr/>
          <p:nvPr/>
        </p:nvSpPr>
        <p:spPr>
          <a:xfrm>
            <a:off x="10167123" y="371571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0A5AABD8-AAB2-4C15-A0DC-AB36F47B86D2}"/>
              </a:ext>
            </a:extLst>
          </p:cNvPr>
          <p:cNvSpPr/>
          <p:nvPr/>
        </p:nvSpPr>
        <p:spPr>
          <a:xfrm>
            <a:off x="7743743" y="401158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F36C6BDA-984D-4511-9B61-D3522C6F6FAF}"/>
              </a:ext>
            </a:extLst>
          </p:cNvPr>
          <p:cNvSpPr/>
          <p:nvPr/>
        </p:nvSpPr>
        <p:spPr>
          <a:xfrm>
            <a:off x="8013007" y="401158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E069B6B6-4FBE-49AD-8406-9CAC1F40B982}"/>
              </a:ext>
            </a:extLst>
          </p:cNvPr>
          <p:cNvSpPr/>
          <p:nvPr/>
        </p:nvSpPr>
        <p:spPr>
          <a:xfrm>
            <a:off x="8282272" y="401158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5407904D-8DD8-412C-A1A1-E3249E2DD2A1}"/>
              </a:ext>
            </a:extLst>
          </p:cNvPr>
          <p:cNvSpPr/>
          <p:nvPr/>
        </p:nvSpPr>
        <p:spPr>
          <a:xfrm>
            <a:off x="8551536" y="401158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34ED5ABD-160F-4DED-B5EA-7948EF2837A2}"/>
              </a:ext>
            </a:extLst>
          </p:cNvPr>
          <p:cNvSpPr/>
          <p:nvPr/>
        </p:nvSpPr>
        <p:spPr>
          <a:xfrm>
            <a:off x="8820801" y="401158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C7B193AE-04D4-4662-81C1-01FF302576D5}"/>
              </a:ext>
            </a:extLst>
          </p:cNvPr>
          <p:cNvSpPr/>
          <p:nvPr/>
        </p:nvSpPr>
        <p:spPr>
          <a:xfrm>
            <a:off x="9090065" y="401158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444985ED-F3E3-41AE-98A4-5F3D9D2FC9FA}"/>
              </a:ext>
            </a:extLst>
          </p:cNvPr>
          <p:cNvSpPr/>
          <p:nvPr/>
        </p:nvSpPr>
        <p:spPr>
          <a:xfrm>
            <a:off x="9359329" y="401158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F67B2D47-6427-4F1F-8AE3-931CB942B5D4}"/>
              </a:ext>
            </a:extLst>
          </p:cNvPr>
          <p:cNvSpPr/>
          <p:nvPr/>
        </p:nvSpPr>
        <p:spPr>
          <a:xfrm>
            <a:off x="9628594" y="401158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1F51DF16-5F70-49FC-B81A-B980DD23736A}"/>
              </a:ext>
            </a:extLst>
          </p:cNvPr>
          <p:cNvSpPr/>
          <p:nvPr/>
        </p:nvSpPr>
        <p:spPr>
          <a:xfrm>
            <a:off x="9897858" y="401158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5521A189-0926-4A5A-A7BF-10EC84349EC5}"/>
              </a:ext>
            </a:extLst>
          </p:cNvPr>
          <p:cNvSpPr/>
          <p:nvPr/>
        </p:nvSpPr>
        <p:spPr>
          <a:xfrm>
            <a:off x="10167123" y="401158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44FD1DEC-621B-415D-AF6B-0CD87780E747}"/>
              </a:ext>
            </a:extLst>
          </p:cNvPr>
          <p:cNvSpPr/>
          <p:nvPr/>
        </p:nvSpPr>
        <p:spPr>
          <a:xfrm>
            <a:off x="7743743" y="430745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C356CC81-A94E-4369-8D0F-928BCC79F9FE}"/>
              </a:ext>
            </a:extLst>
          </p:cNvPr>
          <p:cNvSpPr/>
          <p:nvPr/>
        </p:nvSpPr>
        <p:spPr>
          <a:xfrm>
            <a:off x="8013007" y="430745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CC838078-E7AC-4024-9A09-AC9789FA4A53}"/>
              </a:ext>
            </a:extLst>
          </p:cNvPr>
          <p:cNvSpPr/>
          <p:nvPr/>
        </p:nvSpPr>
        <p:spPr>
          <a:xfrm>
            <a:off x="8282272" y="430745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80BFE1AC-12F7-419C-9A2A-C1DB479839FC}"/>
              </a:ext>
            </a:extLst>
          </p:cNvPr>
          <p:cNvSpPr/>
          <p:nvPr/>
        </p:nvSpPr>
        <p:spPr>
          <a:xfrm>
            <a:off x="8551536" y="430745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5FC12AA4-D1AD-4778-A3A9-FE59D6BE4251}"/>
              </a:ext>
            </a:extLst>
          </p:cNvPr>
          <p:cNvSpPr/>
          <p:nvPr/>
        </p:nvSpPr>
        <p:spPr>
          <a:xfrm>
            <a:off x="8820801" y="430745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677FB291-8A6E-48BE-B601-316B10D332D5}"/>
              </a:ext>
            </a:extLst>
          </p:cNvPr>
          <p:cNvSpPr/>
          <p:nvPr/>
        </p:nvSpPr>
        <p:spPr>
          <a:xfrm>
            <a:off x="9090065" y="430745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475239E5-3157-4CC7-97DF-E2EC98C0666E}"/>
              </a:ext>
            </a:extLst>
          </p:cNvPr>
          <p:cNvSpPr/>
          <p:nvPr/>
        </p:nvSpPr>
        <p:spPr>
          <a:xfrm>
            <a:off x="9359329" y="430745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69493417-0A27-444E-A450-9CBD13AA747B}"/>
              </a:ext>
            </a:extLst>
          </p:cNvPr>
          <p:cNvSpPr/>
          <p:nvPr/>
        </p:nvSpPr>
        <p:spPr>
          <a:xfrm>
            <a:off x="9628594" y="430745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AE18196C-80D6-4AB6-ABC3-D365A981D371}"/>
              </a:ext>
            </a:extLst>
          </p:cNvPr>
          <p:cNvSpPr/>
          <p:nvPr/>
        </p:nvSpPr>
        <p:spPr>
          <a:xfrm>
            <a:off x="9897858" y="430745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C86146AC-8CAF-47ED-8BD8-0E2B4FD62CC5}"/>
              </a:ext>
            </a:extLst>
          </p:cNvPr>
          <p:cNvSpPr/>
          <p:nvPr/>
        </p:nvSpPr>
        <p:spPr>
          <a:xfrm>
            <a:off x="10167123" y="430745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F68E0489-5B29-44B4-94F4-3B068C47B8B5}"/>
              </a:ext>
            </a:extLst>
          </p:cNvPr>
          <p:cNvSpPr/>
          <p:nvPr/>
        </p:nvSpPr>
        <p:spPr>
          <a:xfrm>
            <a:off x="7743743" y="460333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C74E6DA3-6BEB-4D4E-BB79-F844F8DBF795}"/>
              </a:ext>
            </a:extLst>
          </p:cNvPr>
          <p:cNvSpPr/>
          <p:nvPr/>
        </p:nvSpPr>
        <p:spPr>
          <a:xfrm>
            <a:off x="8013007" y="460333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68B04C82-EDF2-4E2C-B5A6-9D8116E7BA66}"/>
              </a:ext>
            </a:extLst>
          </p:cNvPr>
          <p:cNvSpPr/>
          <p:nvPr/>
        </p:nvSpPr>
        <p:spPr>
          <a:xfrm>
            <a:off x="8282272" y="460333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DAA9FF60-A4E4-43AD-AB4C-3CAE2EC21AE2}"/>
              </a:ext>
            </a:extLst>
          </p:cNvPr>
          <p:cNvSpPr/>
          <p:nvPr/>
        </p:nvSpPr>
        <p:spPr>
          <a:xfrm>
            <a:off x="8551536" y="460333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1F839CC1-C47F-4109-AA07-6A1988C6792A}"/>
              </a:ext>
            </a:extLst>
          </p:cNvPr>
          <p:cNvSpPr/>
          <p:nvPr/>
        </p:nvSpPr>
        <p:spPr>
          <a:xfrm>
            <a:off x="8820801" y="460333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998FE895-84B1-4E76-9E88-C0FE18CFA0C3}"/>
              </a:ext>
            </a:extLst>
          </p:cNvPr>
          <p:cNvSpPr/>
          <p:nvPr/>
        </p:nvSpPr>
        <p:spPr>
          <a:xfrm>
            <a:off x="9090065" y="460333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C0F02227-AA58-4CC0-BF70-725C7BE04E21}"/>
              </a:ext>
            </a:extLst>
          </p:cNvPr>
          <p:cNvSpPr/>
          <p:nvPr/>
        </p:nvSpPr>
        <p:spPr>
          <a:xfrm>
            <a:off x="9359329" y="460333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951557FE-9EF9-4A67-9AC3-C8C4C11AA076}"/>
              </a:ext>
            </a:extLst>
          </p:cNvPr>
          <p:cNvSpPr/>
          <p:nvPr/>
        </p:nvSpPr>
        <p:spPr>
          <a:xfrm>
            <a:off x="9628594" y="460333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7FFFDAB5-547C-438E-8F20-671B5D8C5915}"/>
              </a:ext>
            </a:extLst>
          </p:cNvPr>
          <p:cNvSpPr/>
          <p:nvPr/>
        </p:nvSpPr>
        <p:spPr>
          <a:xfrm>
            <a:off x="9897858" y="460333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61B89531-39F9-4184-8C6C-04F49F2267B2}"/>
              </a:ext>
            </a:extLst>
          </p:cNvPr>
          <p:cNvSpPr/>
          <p:nvPr/>
        </p:nvSpPr>
        <p:spPr>
          <a:xfrm>
            <a:off x="10167123" y="460333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B73943A0-F601-472A-8662-94EF8E787081}"/>
              </a:ext>
            </a:extLst>
          </p:cNvPr>
          <p:cNvSpPr/>
          <p:nvPr/>
        </p:nvSpPr>
        <p:spPr>
          <a:xfrm>
            <a:off x="7743743" y="489920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485468B2-FCD8-4140-B918-EF321407A8B0}"/>
              </a:ext>
            </a:extLst>
          </p:cNvPr>
          <p:cNvSpPr/>
          <p:nvPr/>
        </p:nvSpPr>
        <p:spPr>
          <a:xfrm>
            <a:off x="8013007" y="489920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80D4507E-E7CA-4A67-ACC5-1E2EDE825C87}"/>
              </a:ext>
            </a:extLst>
          </p:cNvPr>
          <p:cNvSpPr/>
          <p:nvPr/>
        </p:nvSpPr>
        <p:spPr>
          <a:xfrm>
            <a:off x="8282272" y="489920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BC50CD98-2416-43E1-9EAD-30264E4951C3}"/>
              </a:ext>
            </a:extLst>
          </p:cNvPr>
          <p:cNvSpPr/>
          <p:nvPr/>
        </p:nvSpPr>
        <p:spPr>
          <a:xfrm>
            <a:off x="8551536" y="489920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5D497CF2-A0FE-4CF2-AC0A-4B8D4FD3DE6E}"/>
              </a:ext>
            </a:extLst>
          </p:cNvPr>
          <p:cNvSpPr/>
          <p:nvPr/>
        </p:nvSpPr>
        <p:spPr>
          <a:xfrm>
            <a:off x="8820801" y="489920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40D6392E-FBC0-4FA1-8595-6BBB54505A4E}"/>
              </a:ext>
            </a:extLst>
          </p:cNvPr>
          <p:cNvSpPr/>
          <p:nvPr/>
        </p:nvSpPr>
        <p:spPr>
          <a:xfrm>
            <a:off x="9090065" y="489920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1466BE41-DC94-4C4B-B61A-9D7EBEC9924D}"/>
              </a:ext>
            </a:extLst>
          </p:cNvPr>
          <p:cNvSpPr/>
          <p:nvPr/>
        </p:nvSpPr>
        <p:spPr>
          <a:xfrm>
            <a:off x="9359329" y="489920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4F7281B4-BC96-4D93-8E57-3A0CC84AC9F7}"/>
              </a:ext>
            </a:extLst>
          </p:cNvPr>
          <p:cNvSpPr/>
          <p:nvPr/>
        </p:nvSpPr>
        <p:spPr>
          <a:xfrm>
            <a:off x="9628594" y="489920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A1D7FB6A-3A66-4B75-B4B4-060FC27920D4}"/>
              </a:ext>
            </a:extLst>
          </p:cNvPr>
          <p:cNvSpPr/>
          <p:nvPr/>
        </p:nvSpPr>
        <p:spPr>
          <a:xfrm>
            <a:off x="9897858" y="489920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DD7C67B1-DF1E-49A3-BFC5-7FB7834D181D}"/>
              </a:ext>
            </a:extLst>
          </p:cNvPr>
          <p:cNvSpPr/>
          <p:nvPr/>
        </p:nvSpPr>
        <p:spPr>
          <a:xfrm>
            <a:off x="10167123" y="489920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027FEB4F-8AEA-49F3-9EF6-58803944EAB1}"/>
              </a:ext>
            </a:extLst>
          </p:cNvPr>
          <p:cNvSpPr txBox="1"/>
          <p:nvPr/>
        </p:nvSpPr>
        <p:spPr>
          <a:xfrm>
            <a:off x="8646897" y="5789383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D3D3D"/>
                </a:solidFill>
                <a:latin typeface="+mj-ea"/>
                <a:ea typeface="+mj-ea"/>
              </a:rPr>
              <a:t>67%</a:t>
            </a:r>
            <a:endParaRPr lang="ko-KR" altLang="en-US" sz="2400" b="1" dirty="0">
              <a:solidFill>
                <a:srgbClr val="3D3D3D"/>
              </a:solidFill>
              <a:latin typeface="+mj-ea"/>
              <a:ea typeface="+mj-ea"/>
            </a:endParaRPr>
          </a:p>
        </p:txBody>
      </p:sp>
      <p:cxnSp>
        <p:nvCxnSpPr>
          <p:cNvPr id="242" name="직선 연결선 241">
            <a:extLst>
              <a:ext uri="{FF2B5EF4-FFF2-40B4-BE49-F238E27FC236}">
                <a16:creationId xmlns:a16="http://schemas.microsoft.com/office/drawing/2014/main" id="{8BE3AF62-4B2E-4FE4-8ADC-651A4A66B9C9}"/>
              </a:ext>
            </a:extLst>
          </p:cNvPr>
          <p:cNvCxnSpPr/>
          <p:nvPr/>
        </p:nvCxnSpPr>
        <p:spPr>
          <a:xfrm>
            <a:off x="8784438" y="5560859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3" name="그룹 242">
            <a:extLst>
              <a:ext uri="{FF2B5EF4-FFF2-40B4-BE49-F238E27FC236}">
                <a16:creationId xmlns:a16="http://schemas.microsoft.com/office/drawing/2014/main" id="{D2C4507A-6408-4589-822B-957F6D5B8BAE}"/>
              </a:ext>
            </a:extLst>
          </p:cNvPr>
          <p:cNvGrpSpPr/>
          <p:nvPr/>
        </p:nvGrpSpPr>
        <p:grpSpPr>
          <a:xfrm>
            <a:off x="6665721" y="1532358"/>
            <a:ext cx="668244" cy="668244"/>
            <a:chOff x="6850068" y="1576156"/>
            <a:chExt cx="668244" cy="668244"/>
          </a:xfrm>
          <a:solidFill>
            <a:schemeClr val="accent2"/>
          </a:solidFill>
        </p:grpSpPr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977B7EC8-B1F7-44BA-8F83-6C2500051EA8}"/>
                </a:ext>
              </a:extLst>
            </p:cNvPr>
            <p:cNvSpPr/>
            <p:nvPr/>
          </p:nvSpPr>
          <p:spPr>
            <a:xfrm>
              <a:off x="6850068" y="1576156"/>
              <a:ext cx="668244" cy="6682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FABDBD76-6999-42EF-A302-3C8AB5303159}"/>
                </a:ext>
              </a:extLst>
            </p:cNvPr>
            <p:cNvSpPr txBox="1"/>
            <p:nvPr/>
          </p:nvSpPr>
          <p:spPr>
            <a:xfrm>
              <a:off x="6945182" y="1617891"/>
              <a:ext cx="478016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B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702C9A7-5A3B-453F-9C40-C9D5A450C65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C328D9F-A327-4116-AF26-1AF07498799E}"/>
              </a:ext>
            </a:extLst>
          </p:cNvPr>
          <p:cNvSpPr/>
          <p:nvPr/>
        </p:nvSpPr>
        <p:spPr>
          <a:xfrm>
            <a:off x="-21641" y="2738461"/>
            <a:ext cx="5165558" cy="1381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69CAF2-6036-43F3-8E3C-A5E8A386F0DA}"/>
              </a:ext>
            </a:extLst>
          </p:cNvPr>
          <p:cNvSpPr txBox="1"/>
          <p:nvPr/>
        </p:nvSpPr>
        <p:spPr>
          <a:xfrm>
            <a:off x="412954" y="807886"/>
            <a:ext cx="22173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accent6"/>
                </a:solidFill>
                <a:ea typeface="+mj-ea"/>
              </a:rPr>
              <a:t>Part 3</a:t>
            </a:r>
            <a:endParaRPr lang="ko-KR" altLang="en-US" sz="6000" dirty="0">
              <a:solidFill>
                <a:schemeClr val="accent6"/>
              </a:solidFill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2CD4E2-B117-4061-AA7B-C01B8E080486}"/>
              </a:ext>
            </a:extLst>
          </p:cNvPr>
          <p:cNvSpPr txBox="1"/>
          <p:nvPr/>
        </p:nvSpPr>
        <p:spPr>
          <a:xfrm>
            <a:off x="412954" y="3028890"/>
            <a:ext cx="429636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600" spc="-300" dirty="0"/>
              <a:t>제목을 입력하세요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BD7A3C2-5F1D-439A-A1AA-3EA3BA1AF1C1}"/>
              </a:ext>
            </a:extLst>
          </p:cNvPr>
          <p:cNvCxnSpPr/>
          <p:nvPr/>
        </p:nvCxnSpPr>
        <p:spPr>
          <a:xfrm>
            <a:off x="2977113" y="818703"/>
            <a:ext cx="0" cy="101009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242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A303E2-1182-4CFA-AEDC-02106FC7F59F}"/>
              </a:ext>
            </a:extLst>
          </p:cNvPr>
          <p:cNvSpPr txBox="1"/>
          <p:nvPr/>
        </p:nvSpPr>
        <p:spPr>
          <a:xfrm>
            <a:off x="1184005" y="122858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726D02-8775-4914-8B26-D68E0EAC4C6F}"/>
              </a:ext>
            </a:extLst>
          </p:cNvPr>
          <p:cNvSpPr txBox="1"/>
          <p:nvPr/>
        </p:nvSpPr>
        <p:spPr>
          <a:xfrm>
            <a:off x="1199245" y="699869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AA33B-648D-4FAF-B5B0-957EA975B427}"/>
              </a:ext>
            </a:extLst>
          </p:cNvPr>
          <p:cNvSpPr txBox="1"/>
          <p:nvPr/>
        </p:nvSpPr>
        <p:spPr>
          <a:xfrm>
            <a:off x="148997" y="373069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Part 3, 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A77CE1-94A6-436C-9F8F-9C5A4A28AC0B}"/>
              </a:ext>
            </a:extLst>
          </p:cNvPr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래픽 1" descr="사람">
            <a:extLst>
              <a:ext uri="{FF2B5EF4-FFF2-40B4-BE49-F238E27FC236}">
                <a16:creationId xmlns:a16="http://schemas.microsoft.com/office/drawing/2014/main" id="{DFB02496-AE65-4755-A05F-FA3E43141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8440" y="2417142"/>
            <a:ext cx="914400" cy="914400"/>
          </a:xfrm>
          <a:prstGeom prst="rect">
            <a:avLst/>
          </a:prstGeom>
        </p:spPr>
      </p:pic>
      <p:pic>
        <p:nvPicPr>
          <p:cNvPr id="4" name="그래픽 3" descr="사람">
            <a:extLst>
              <a:ext uri="{FF2B5EF4-FFF2-40B4-BE49-F238E27FC236}">
                <a16:creationId xmlns:a16="http://schemas.microsoft.com/office/drawing/2014/main" id="{124F7D54-B739-406D-AE56-879B4EAAA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8520" y="2417142"/>
            <a:ext cx="914400" cy="914400"/>
          </a:xfrm>
          <a:prstGeom prst="rect">
            <a:avLst/>
          </a:prstGeom>
        </p:spPr>
      </p:pic>
      <p:pic>
        <p:nvPicPr>
          <p:cNvPr id="7" name="그래픽 6" descr="사람">
            <a:extLst>
              <a:ext uri="{FF2B5EF4-FFF2-40B4-BE49-F238E27FC236}">
                <a16:creationId xmlns:a16="http://schemas.microsoft.com/office/drawing/2014/main" id="{430CC1EC-0848-4CC3-9693-E74E60D5E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8600" y="2417142"/>
            <a:ext cx="914400" cy="914400"/>
          </a:xfrm>
          <a:prstGeom prst="rect">
            <a:avLst/>
          </a:prstGeom>
        </p:spPr>
      </p:pic>
      <p:pic>
        <p:nvPicPr>
          <p:cNvPr id="9" name="그래픽 8" descr="사람">
            <a:extLst>
              <a:ext uri="{FF2B5EF4-FFF2-40B4-BE49-F238E27FC236}">
                <a16:creationId xmlns:a16="http://schemas.microsoft.com/office/drawing/2014/main" id="{357AFCE1-4840-47CE-A3C1-874ACBB4C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8680" y="2417142"/>
            <a:ext cx="914400" cy="914400"/>
          </a:xfrm>
          <a:prstGeom prst="rect">
            <a:avLst/>
          </a:prstGeom>
        </p:spPr>
      </p:pic>
      <p:pic>
        <p:nvPicPr>
          <p:cNvPr id="10" name="그래픽 9" descr="사람">
            <a:extLst>
              <a:ext uri="{FF2B5EF4-FFF2-40B4-BE49-F238E27FC236}">
                <a16:creationId xmlns:a16="http://schemas.microsoft.com/office/drawing/2014/main" id="{0D9037D8-D421-4899-A008-60391E783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18760" y="2417142"/>
            <a:ext cx="914400" cy="914400"/>
          </a:xfrm>
          <a:prstGeom prst="rect">
            <a:avLst/>
          </a:prstGeom>
        </p:spPr>
      </p:pic>
      <p:pic>
        <p:nvPicPr>
          <p:cNvPr id="11" name="그래픽 10" descr="사람">
            <a:extLst>
              <a:ext uri="{FF2B5EF4-FFF2-40B4-BE49-F238E27FC236}">
                <a16:creationId xmlns:a16="http://schemas.microsoft.com/office/drawing/2014/main" id="{33BA0B7A-37B6-4FFD-A10F-C045D165F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8840" y="2417142"/>
            <a:ext cx="914400" cy="914400"/>
          </a:xfrm>
          <a:prstGeom prst="rect">
            <a:avLst/>
          </a:prstGeom>
        </p:spPr>
      </p:pic>
      <p:pic>
        <p:nvPicPr>
          <p:cNvPr id="12" name="그래픽 11" descr="사람">
            <a:extLst>
              <a:ext uri="{FF2B5EF4-FFF2-40B4-BE49-F238E27FC236}">
                <a16:creationId xmlns:a16="http://schemas.microsoft.com/office/drawing/2014/main" id="{92E46394-95F5-4619-A2A3-3CD190D5C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8920" y="2417142"/>
            <a:ext cx="914400" cy="914400"/>
          </a:xfrm>
          <a:prstGeom prst="rect">
            <a:avLst/>
          </a:prstGeom>
        </p:spPr>
      </p:pic>
      <p:pic>
        <p:nvPicPr>
          <p:cNvPr id="13" name="그래픽 12" descr="사람">
            <a:extLst>
              <a:ext uri="{FF2B5EF4-FFF2-40B4-BE49-F238E27FC236}">
                <a16:creationId xmlns:a16="http://schemas.microsoft.com/office/drawing/2014/main" id="{2347EE39-E0CE-4CB4-9F79-60DCAC47EB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39000" y="2417142"/>
            <a:ext cx="914400" cy="914400"/>
          </a:xfrm>
          <a:prstGeom prst="rect">
            <a:avLst/>
          </a:prstGeom>
        </p:spPr>
      </p:pic>
      <p:pic>
        <p:nvPicPr>
          <p:cNvPr id="14" name="그래픽 13" descr="사람">
            <a:extLst>
              <a:ext uri="{FF2B5EF4-FFF2-40B4-BE49-F238E27FC236}">
                <a16:creationId xmlns:a16="http://schemas.microsoft.com/office/drawing/2014/main" id="{C685C3F3-94DA-462B-9FE2-522B17D202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79080" y="2417142"/>
            <a:ext cx="914400" cy="914400"/>
          </a:xfrm>
          <a:prstGeom prst="rect">
            <a:avLst/>
          </a:prstGeom>
        </p:spPr>
      </p:pic>
      <p:pic>
        <p:nvPicPr>
          <p:cNvPr id="15" name="그래픽 14" descr="사람">
            <a:extLst>
              <a:ext uri="{FF2B5EF4-FFF2-40B4-BE49-F238E27FC236}">
                <a16:creationId xmlns:a16="http://schemas.microsoft.com/office/drawing/2014/main" id="{F8F95AAD-99CC-4F4A-85F7-A31CCC5C57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19160" y="2417142"/>
            <a:ext cx="914400" cy="914400"/>
          </a:xfrm>
          <a:prstGeom prst="rect">
            <a:avLst/>
          </a:prstGeom>
        </p:spPr>
      </p:pic>
      <p:sp>
        <p:nvSpPr>
          <p:cNvPr id="16" name="양쪽 대괄호 15">
            <a:extLst>
              <a:ext uri="{FF2B5EF4-FFF2-40B4-BE49-F238E27FC236}">
                <a16:creationId xmlns:a16="http://schemas.microsoft.com/office/drawing/2014/main" id="{57D017FE-AC2C-48A1-900C-7E8EC7712539}"/>
              </a:ext>
            </a:extLst>
          </p:cNvPr>
          <p:cNvSpPr/>
          <p:nvPr/>
        </p:nvSpPr>
        <p:spPr>
          <a:xfrm>
            <a:off x="1498600" y="2086942"/>
            <a:ext cx="9194800" cy="1574800"/>
          </a:xfrm>
          <a:prstGeom prst="bracketPair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AD5FE5-7B7E-4DA1-A4EF-E6484CBD18DB}"/>
              </a:ext>
            </a:extLst>
          </p:cNvPr>
          <p:cNvSpPr txBox="1"/>
          <p:nvPr/>
        </p:nvSpPr>
        <p:spPr>
          <a:xfrm>
            <a:off x="3374742" y="1761644"/>
            <a:ext cx="5442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10</a:t>
            </a:r>
            <a:r>
              <a:rPr lang="ko-KR" altLang="en-US" sz="2800" dirty="0"/>
              <a:t>명 중            이 </a:t>
            </a:r>
            <a:r>
              <a:rPr lang="ja-JP" altLang="en-US" sz="2800" dirty="0"/>
              <a:t>○○</a:t>
            </a:r>
            <a:r>
              <a:rPr lang="ko-KR" altLang="en-US" sz="2800" dirty="0"/>
              <a:t>이라고 응답</a:t>
            </a:r>
            <a:r>
              <a:rPr lang="en-US" altLang="ko-KR" sz="2800" dirty="0"/>
              <a:t>!</a:t>
            </a:r>
            <a:endParaRPr lang="ko-KR" altLang="en-US" sz="28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8BABD8-22B3-41AC-931D-E3D93E22E434}"/>
              </a:ext>
            </a:extLst>
          </p:cNvPr>
          <p:cNvSpPr/>
          <p:nvPr/>
        </p:nvSpPr>
        <p:spPr>
          <a:xfrm>
            <a:off x="4727617" y="1703978"/>
            <a:ext cx="960120" cy="6483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4D0012-61A7-4764-8ACA-45737407DA55}"/>
              </a:ext>
            </a:extLst>
          </p:cNvPr>
          <p:cNvSpPr txBox="1"/>
          <p:nvPr/>
        </p:nvSpPr>
        <p:spPr>
          <a:xfrm>
            <a:off x="4783523" y="1694175"/>
            <a:ext cx="848309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3600" spc="-150" dirty="0">
                <a:solidFill>
                  <a:schemeClr val="accent6"/>
                </a:solidFill>
                <a:latin typeface="+mj-ea"/>
                <a:ea typeface="+mj-ea"/>
              </a:rPr>
              <a:t>7</a:t>
            </a:r>
            <a:r>
              <a:rPr lang="ko-KR" altLang="en-US" sz="3600" spc="-150" dirty="0">
                <a:solidFill>
                  <a:schemeClr val="accent6"/>
                </a:solidFill>
                <a:latin typeface="+mj-ea"/>
                <a:ea typeface="+mj-ea"/>
              </a:rPr>
              <a:t>명</a:t>
            </a:r>
          </a:p>
        </p:txBody>
      </p:sp>
      <p:pic>
        <p:nvPicPr>
          <p:cNvPr id="20" name="그래픽 19" descr="여자">
            <a:extLst>
              <a:ext uri="{FF2B5EF4-FFF2-40B4-BE49-F238E27FC236}">
                <a16:creationId xmlns:a16="http://schemas.microsoft.com/office/drawing/2014/main" id="{37134F32-4025-4961-AB24-59EDD08CAC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58440" y="4950330"/>
            <a:ext cx="914400" cy="914400"/>
          </a:xfrm>
          <a:prstGeom prst="rect">
            <a:avLst/>
          </a:prstGeom>
        </p:spPr>
      </p:pic>
      <p:pic>
        <p:nvPicPr>
          <p:cNvPr id="21" name="그래픽 20" descr="여자">
            <a:extLst>
              <a:ext uri="{FF2B5EF4-FFF2-40B4-BE49-F238E27FC236}">
                <a16:creationId xmlns:a16="http://schemas.microsoft.com/office/drawing/2014/main" id="{8EA956E7-5759-4BB4-894E-FF7D920E1C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98520" y="4950330"/>
            <a:ext cx="914400" cy="914400"/>
          </a:xfrm>
          <a:prstGeom prst="rect">
            <a:avLst/>
          </a:prstGeom>
        </p:spPr>
      </p:pic>
      <p:pic>
        <p:nvPicPr>
          <p:cNvPr id="22" name="그래픽 21" descr="여자">
            <a:extLst>
              <a:ext uri="{FF2B5EF4-FFF2-40B4-BE49-F238E27FC236}">
                <a16:creationId xmlns:a16="http://schemas.microsoft.com/office/drawing/2014/main" id="{2DFFD7D3-1EB1-4B38-8ADE-2AC7AA95CB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38600" y="4950330"/>
            <a:ext cx="914400" cy="914400"/>
          </a:xfrm>
          <a:prstGeom prst="rect">
            <a:avLst/>
          </a:prstGeom>
        </p:spPr>
      </p:pic>
      <p:pic>
        <p:nvPicPr>
          <p:cNvPr id="23" name="그래픽 22" descr="여자">
            <a:extLst>
              <a:ext uri="{FF2B5EF4-FFF2-40B4-BE49-F238E27FC236}">
                <a16:creationId xmlns:a16="http://schemas.microsoft.com/office/drawing/2014/main" id="{0B656B05-700B-45CE-A471-6125D8023A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78680" y="4950330"/>
            <a:ext cx="914400" cy="914400"/>
          </a:xfrm>
          <a:prstGeom prst="rect">
            <a:avLst/>
          </a:prstGeom>
        </p:spPr>
      </p:pic>
      <p:pic>
        <p:nvPicPr>
          <p:cNvPr id="24" name="그래픽 23" descr="여자">
            <a:extLst>
              <a:ext uri="{FF2B5EF4-FFF2-40B4-BE49-F238E27FC236}">
                <a16:creationId xmlns:a16="http://schemas.microsoft.com/office/drawing/2014/main" id="{3A135F23-C3EA-4AB0-A34E-D46A693ECC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18760" y="4950330"/>
            <a:ext cx="914400" cy="914400"/>
          </a:xfrm>
          <a:prstGeom prst="rect">
            <a:avLst/>
          </a:prstGeom>
        </p:spPr>
      </p:pic>
      <p:pic>
        <p:nvPicPr>
          <p:cNvPr id="26" name="그래픽 25" descr="여자">
            <a:extLst>
              <a:ext uri="{FF2B5EF4-FFF2-40B4-BE49-F238E27FC236}">
                <a16:creationId xmlns:a16="http://schemas.microsoft.com/office/drawing/2014/main" id="{52E751D6-5F93-488E-A8D5-583EBBDD70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58840" y="4950330"/>
            <a:ext cx="914400" cy="914400"/>
          </a:xfrm>
          <a:prstGeom prst="rect">
            <a:avLst/>
          </a:prstGeom>
        </p:spPr>
      </p:pic>
      <p:pic>
        <p:nvPicPr>
          <p:cNvPr id="28" name="그래픽 27" descr="여자">
            <a:extLst>
              <a:ext uri="{FF2B5EF4-FFF2-40B4-BE49-F238E27FC236}">
                <a16:creationId xmlns:a16="http://schemas.microsoft.com/office/drawing/2014/main" id="{385FDF3B-8341-44E4-BA18-4551789B1E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98920" y="4950330"/>
            <a:ext cx="914400" cy="914400"/>
          </a:xfrm>
          <a:prstGeom prst="rect">
            <a:avLst/>
          </a:prstGeom>
        </p:spPr>
      </p:pic>
      <p:pic>
        <p:nvPicPr>
          <p:cNvPr id="30" name="그래픽 29" descr="여자">
            <a:extLst>
              <a:ext uri="{FF2B5EF4-FFF2-40B4-BE49-F238E27FC236}">
                <a16:creationId xmlns:a16="http://schemas.microsoft.com/office/drawing/2014/main" id="{F14740F1-851E-4DE7-985D-409418B0F0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39000" y="4950330"/>
            <a:ext cx="914400" cy="914400"/>
          </a:xfrm>
          <a:prstGeom prst="rect">
            <a:avLst/>
          </a:prstGeom>
        </p:spPr>
      </p:pic>
      <p:pic>
        <p:nvPicPr>
          <p:cNvPr id="32" name="그래픽 31" descr="여자">
            <a:extLst>
              <a:ext uri="{FF2B5EF4-FFF2-40B4-BE49-F238E27FC236}">
                <a16:creationId xmlns:a16="http://schemas.microsoft.com/office/drawing/2014/main" id="{E01061BE-E5B0-43BA-B53B-DBDEB246C2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79080" y="4950330"/>
            <a:ext cx="914400" cy="914400"/>
          </a:xfrm>
          <a:prstGeom prst="rect">
            <a:avLst/>
          </a:prstGeom>
        </p:spPr>
      </p:pic>
      <p:pic>
        <p:nvPicPr>
          <p:cNvPr id="34" name="그래픽 33" descr="여자">
            <a:extLst>
              <a:ext uri="{FF2B5EF4-FFF2-40B4-BE49-F238E27FC236}">
                <a16:creationId xmlns:a16="http://schemas.microsoft.com/office/drawing/2014/main" id="{ABC040F1-7AB2-4A1E-976A-9CFBA078AE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19160" y="4950330"/>
            <a:ext cx="914400" cy="914400"/>
          </a:xfrm>
          <a:prstGeom prst="rect">
            <a:avLst/>
          </a:prstGeom>
        </p:spPr>
      </p:pic>
      <p:sp>
        <p:nvSpPr>
          <p:cNvPr id="36" name="양쪽 대괄호 35">
            <a:extLst>
              <a:ext uri="{FF2B5EF4-FFF2-40B4-BE49-F238E27FC236}">
                <a16:creationId xmlns:a16="http://schemas.microsoft.com/office/drawing/2014/main" id="{B73CE616-B69C-4ED2-A27E-6532937ACE51}"/>
              </a:ext>
            </a:extLst>
          </p:cNvPr>
          <p:cNvSpPr/>
          <p:nvPr/>
        </p:nvSpPr>
        <p:spPr>
          <a:xfrm>
            <a:off x="1498600" y="4620130"/>
            <a:ext cx="9194800" cy="1574800"/>
          </a:xfrm>
          <a:prstGeom prst="bracketPair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2E6252-2AC2-40CE-9071-EA1CD2DFB771}"/>
              </a:ext>
            </a:extLst>
          </p:cNvPr>
          <p:cNvSpPr txBox="1"/>
          <p:nvPr/>
        </p:nvSpPr>
        <p:spPr>
          <a:xfrm>
            <a:off x="3374742" y="4193420"/>
            <a:ext cx="5442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10</a:t>
            </a:r>
            <a:r>
              <a:rPr lang="ko-KR" altLang="en-US" sz="2800" dirty="0"/>
              <a:t>명 중            이 </a:t>
            </a:r>
            <a:r>
              <a:rPr lang="ja-JP" altLang="en-US" sz="2800" dirty="0"/>
              <a:t>○○</a:t>
            </a:r>
            <a:r>
              <a:rPr lang="ko-KR" altLang="en-US" sz="2800" dirty="0"/>
              <a:t>이라고 응답</a:t>
            </a:r>
            <a:r>
              <a:rPr lang="en-US" altLang="ko-KR" sz="2800" dirty="0"/>
              <a:t>!</a:t>
            </a:r>
            <a:endParaRPr lang="ko-KR" altLang="en-US" sz="28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A8338AF-E3FD-4A01-A940-01A40EFEA646}"/>
              </a:ext>
            </a:extLst>
          </p:cNvPr>
          <p:cNvSpPr/>
          <p:nvPr/>
        </p:nvSpPr>
        <p:spPr>
          <a:xfrm>
            <a:off x="4757434" y="4135754"/>
            <a:ext cx="960120" cy="6483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24D2860-B5FD-4B85-B63D-922E3BFF96FB}"/>
              </a:ext>
            </a:extLst>
          </p:cNvPr>
          <p:cNvSpPr txBox="1"/>
          <p:nvPr/>
        </p:nvSpPr>
        <p:spPr>
          <a:xfrm>
            <a:off x="4813340" y="4125951"/>
            <a:ext cx="848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solidFill>
                  <a:schemeClr val="bg1"/>
                </a:solidFill>
                <a:latin typeface="+mj-ea"/>
                <a:ea typeface="+mj-ea"/>
              </a:rPr>
              <a:t>8</a:t>
            </a:r>
            <a:r>
              <a:rPr lang="ko-KR" altLang="en-US" sz="3600" spc="-150" dirty="0">
                <a:solidFill>
                  <a:schemeClr val="bg1"/>
                </a:solidFill>
                <a:latin typeface="+mj-ea"/>
                <a:ea typeface="+mj-ea"/>
              </a:rPr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2054868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A303E2-1182-4CFA-AEDC-02106FC7F59F}"/>
              </a:ext>
            </a:extLst>
          </p:cNvPr>
          <p:cNvSpPr txBox="1"/>
          <p:nvPr/>
        </p:nvSpPr>
        <p:spPr>
          <a:xfrm>
            <a:off x="1184005" y="122858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726D02-8775-4914-8B26-D68E0EAC4C6F}"/>
              </a:ext>
            </a:extLst>
          </p:cNvPr>
          <p:cNvSpPr txBox="1"/>
          <p:nvPr/>
        </p:nvSpPr>
        <p:spPr>
          <a:xfrm>
            <a:off x="1199245" y="699869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AA33B-648D-4FAF-B5B0-957EA975B427}"/>
              </a:ext>
            </a:extLst>
          </p:cNvPr>
          <p:cNvSpPr txBox="1"/>
          <p:nvPr/>
        </p:nvSpPr>
        <p:spPr>
          <a:xfrm>
            <a:off x="148997" y="373069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Part 3, 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A77CE1-94A6-436C-9F8F-9C5A4A28AC0B}"/>
              </a:ext>
            </a:extLst>
          </p:cNvPr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5C1DFAA-0475-4810-9A40-69DAB407C2E5}"/>
              </a:ext>
            </a:extLst>
          </p:cNvPr>
          <p:cNvCxnSpPr/>
          <p:nvPr/>
        </p:nvCxnSpPr>
        <p:spPr>
          <a:xfrm>
            <a:off x="0" y="3405188"/>
            <a:ext cx="12192000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4B3A181-1AC3-4121-9387-F1CC1DF378B1}"/>
              </a:ext>
            </a:extLst>
          </p:cNvPr>
          <p:cNvCxnSpPr/>
          <p:nvPr/>
        </p:nvCxnSpPr>
        <p:spPr>
          <a:xfrm flipV="1">
            <a:off x="1860351" y="338853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6A5C7A7-ECB5-4413-BA19-B02FDFB514A5}"/>
              </a:ext>
            </a:extLst>
          </p:cNvPr>
          <p:cNvCxnSpPr/>
          <p:nvPr/>
        </p:nvCxnSpPr>
        <p:spPr>
          <a:xfrm flipV="1">
            <a:off x="3069175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7A00E64-190F-4B06-AD96-0989357552F1}"/>
              </a:ext>
            </a:extLst>
          </p:cNvPr>
          <p:cNvCxnSpPr/>
          <p:nvPr/>
        </p:nvCxnSpPr>
        <p:spPr>
          <a:xfrm flipV="1">
            <a:off x="4657835" y="3396439"/>
            <a:ext cx="0" cy="75882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3845431-CEAE-414D-9DC8-1FA548510B45}"/>
              </a:ext>
            </a:extLst>
          </p:cNvPr>
          <p:cNvCxnSpPr>
            <a:cxnSpLocks/>
          </p:cNvCxnSpPr>
          <p:nvPr/>
        </p:nvCxnSpPr>
        <p:spPr>
          <a:xfrm flipV="1">
            <a:off x="5122331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71129EB-D81D-4AFC-9A82-112B7B756775}"/>
              </a:ext>
            </a:extLst>
          </p:cNvPr>
          <p:cNvSpPr txBox="1"/>
          <p:nvPr/>
        </p:nvSpPr>
        <p:spPr>
          <a:xfrm>
            <a:off x="5211231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8BC7B92-8071-4760-BC67-3377F5E01E20}"/>
              </a:ext>
            </a:extLst>
          </p:cNvPr>
          <p:cNvSpPr txBox="1"/>
          <p:nvPr/>
        </p:nvSpPr>
        <p:spPr>
          <a:xfrm>
            <a:off x="4683235" y="3799039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2015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F2918BE-428E-4F67-AAD4-3441637BA5E5}"/>
              </a:ext>
            </a:extLst>
          </p:cNvPr>
          <p:cNvSpPr txBox="1"/>
          <p:nvPr/>
        </p:nvSpPr>
        <p:spPr>
          <a:xfrm>
            <a:off x="3158076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2014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719ED1E-772F-415A-9E2F-B4F08176B228}"/>
              </a:ext>
            </a:extLst>
          </p:cNvPr>
          <p:cNvSpPr txBox="1"/>
          <p:nvPr/>
        </p:nvSpPr>
        <p:spPr>
          <a:xfrm>
            <a:off x="1885751" y="378592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2013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36FCDA0-D4F4-4CD2-8FA5-433F48F8D642}"/>
              </a:ext>
            </a:extLst>
          </p:cNvPr>
          <p:cNvSpPr txBox="1"/>
          <p:nvPr/>
        </p:nvSpPr>
        <p:spPr>
          <a:xfrm>
            <a:off x="724269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2012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C3DBD80-F56A-4F28-9FD4-7006587B23A9}"/>
              </a:ext>
            </a:extLst>
          </p:cNvPr>
          <p:cNvSpPr txBox="1"/>
          <p:nvPr/>
        </p:nvSpPr>
        <p:spPr>
          <a:xfrm>
            <a:off x="1906357" y="4924640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467AA915-0470-4A4A-8D0E-A1B449F0633F}"/>
              </a:ext>
            </a:extLst>
          </p:cNvPr>
          <p:cNvCxnSpPr/>
          <p:nvPr/>
        </p:nvCxnSpPr>
        <p:spPr>
          <a:xfrm flipV="1">
            <a:off x="7381758" y="339643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08CE870-2B26-47DF-AFAA-F2E819CD2209}"/>
              </a:ext>
            </a:extLst>
          </p:cNvPr>
          <p:cNvCxnSpPr/>
          <p:nvPr/>
        </p:nvCxnSpPr>
        <p:spPr>
          <a:xfrm flipV="1">
            <a:off x="7748803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40A4026-3E32-4211-B155-027B39DCCBB1}"/>
              </a:ext>
            </a:extLst>
          </p:cNvPr>
          <p:cNvSpPr txBox="1"/>
          <p:nvPr/>
        </p:nvSpPr>
        <p:spPr>
          <a:xfrm>
            <a:off x="7812303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BA8EE82-551B-4375-996C-E9F2FEF27147}"/>
              </a:ext>
            </a:extLst>
          </p:cNvPr>
          <p:cNvSpPr txBox="1"/>
          <p:nvPr/>
        </p:nvSpPr>
        <p:spPr>
          <a:xfrm>
            <a:off x="7407158" y="377356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2017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97D5831-63FB-4E96-A502-417FE96AC151}"/>
              </a:ext>
            </a:extLst>
          </p:cNvPr>
          <p:cNvCxnSpPr/>
          <p:nvPr/>
        </p:nvCxnSpPr>
        <p:spPr>
          <a:xfrm>
            <a:off x="609969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35FCB0ED-C4A9-4DBF-B1AA-8967150EE28F}"/>
              </a:ext>
            </a:extLst>
          </p:cNvPr>
          <p:cNvCxnSpPr/>
          <p:nvPr/>
        </p:nvCxnSpPr>
        <p:spPr>
          <a:xfrm flipV="1">
            <a:off x="9408693" y="339000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08D664F9-6BC6-472A-8E79-FA9E9EBC9C72}"/>
              </a:ext>
            </a:extLst>
          </p:cNvPr>
          <p:cNvCxnSpPr/>
          <p:nvPr/>
        </p:nvCxnSpPr>
        <p:spPr>
          <a:xfrm flipV="1">
            <a:off x="9775738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BCD0260-C9F4-4A5D-93DE-9DFA9761139A}"/>
              </a:ext>
            </a:extLst>
          </p:cNvPr>
          <p:cNvSpPr txBox="1"/>
          <p:nvPr/>
        </p:nvSpPr>
        <p:spPr>
          <a:xfrm>
            <a:off x="9839238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6921E82-9A1A-4302-9233-68CE7D834068}"/>
              </a:ext>
            </a:extLst>
          </p:cNvPr>
          <p:cNvSpPr txBox="1"/>
          <p:nvPr/>
        </p:nvSpPr>
        <p:spPr>
          <a:xfrm>
            <a:off x="9434093" y="376713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2019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ED9E1D2-0B60-4D6F-96B2-034514D263D1}"/>
              </a:ext>
            </a:extLst>
          </p:cNvPr>
          <p:cNvSpPr txBox="1"/>
          <p:nvPr/>
        </p:nvSpPr>
        <p:spPr>
          <a:xfrm>
            <a:off x="7398953" y="5260448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D7E5072-D01B-4E0C-A920-2FF4FB09355A}"/>
              </a:ext>
            </a:extLst>
          </p:cNvPr>
          <p:cNvSpPr txBox="1"/>
          <p:nvPr/>
        </p:nvSpPr>
        <p:spPr>
          <a:xfrm>
            <a:off x="4787778" y="5272045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929C777-1C55-4A89-9DF9-AF391C53B086}"/>
              </a:ext>
            </a:extLst>
          </p:cNvPr>
          <p:cNvSpPr txBox="1"/>
          <p:nvPr/>
        </p:nvSpPr>
        <p:spPr>
          <a:xfrm>
            <a:off x="9468483" y="5233945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4EC5EA8-88BE-46EB-ABF1-8E65333882C2}"/>
              </a:ext>
            </a:extLst>
          </p:cNvPr>
          <p:cNvSpPr txBox="1"/>
          <p:nvPr/>
        </p:nvSpPr>
        <p:spPr>
          <a:xfrm>
            <a:off x="9451288" y="5575343"/>
            <a:ext cx="2052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무성할 언덕 벌레는 둘 버리었습니다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이웃 이네들은 벌써 우는 자랑처럼 불러 듯합니다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D541B6C-C069-4969-B729-D61507AD877E}"/>
              </a:ext>
            </a:extLst>
          </p:cNvPr>
          <p:cNvSpPr txBox="1"/>
          <p:nvPr/>
        </p:nvSpPr>
        <p:spPr>
          <a:xfrm>
            <a:off x="726372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66EC989-0B96-4C48-A007-1CA5ED67BAF7}"/>
              </a:ext>
            </a:extLst>
          </p:cNvPr>
          <p:cNvSpPr txBox="1"/>
          <p:nvPr/>
        </p:nvSpPr>
        <p:spPr>
          <a:xfrm>
            <a:off x="709177" y="2674807"/>
            <a:ext cx="195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까닭입니다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82A013F-BC34-4264-8058-250466ADACAA}"/>
              </a:ext>
            </a:extLst>
          </p:cNvPr>
          <p:cNvSpPr txBox="1"/>
          <p:nvPr/>
        </p:nvSpPr>
        <p:spPr>
          <a:xfrm>
            <a:off x="5217491" y="3006626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57F5A84-39D2-4552-879B-F06D7B7B9983}"/>
              </a:ext>
            </a:extLst>
          </p:cNvPr>
          <p:cNvSpPr txBox="1"/>
          <p:nvPr/>
        </p:nvSpPr>
        <p:spPr>
          <a:xfrm>
            <a:off x="7828779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F533096-8428-4B00-B7AE-39FFE2463C61}"/>
              </a:ext>
            </a:extLst>
          </p:cNvPr>
          <p:cNvSpPr txBox="1"/>
          <p:nvPr/>
        </p:nvSpPr>
        <p:spPr>
          <a:xfrm>
            <a:off x="7812303" y="2674807"/>
            <a:ext cx="1872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까닭입니다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D417415-DB18-41CF-909B-0869B8C5690B}"/>
              </a:ext>
            </a:extLst>
          </p:cNvPr>
          <p:cNvSpPr txBox="1"/>
          <p:nvPr/>
        </p:nvSpPr>
        <p:spPr>
          <a:xfrm>
            <a:off x="9887114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04EEA0B-2F5C-4B26-8007-FBA9A8A8DDF5}"/>
              </a:ext>
            </a:extLst>
          </p:cNvPr>
          <p:cNvSpPr txBox="1"/>
          <p:nvPr/>
        </p:nvSpPr>
        <p:spPr>
          <a:xfrm>
            <a:off x="9870639" y="2674807"/>
            <a:ext cx="1605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EC053A0-031A-42E4-94BD-D73B66BE802F}"/>
              </a:ext>
            </a:extLst>
          </p:cNvPr>
          <p:cNvSpPr/>
          <p:nvPr/>
        </p:nvSpPr>
        <p:spPr>
          <a:xfrm>
            <a:off x="2001884" y="4233145"/>
            <a:ext cx="1172848" cy="6415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5E4E1AF-078A-440A-8A9E-B1F0D98AB958}"/>
              </a:ext>
            </a:extLst>
          </p:cNvPr>
          <p:cNvSpPr/>
          <p:nvPr/>
        </p:nvSpPr>
        <p:spPr>
          <a:xfrm>
            <a:off x="4840345" y="4267635"/>
            <a:ext cx="1172848" cy="8021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AB4B15D-3EC4-41B0-98AD-AA6E6F4BAFBB}"/>
              </a:ext>
            </a:extLst>
          </p:cNvPr>
          <p:cNvSpPr/>
          <p:nvPr/>
        </p:nvSpPr>
        <p:spPr>
          <a:xfrm>
            <a:off x="6104513" y="4267635"/>
            <a:ext cx="1172848" cy="8021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7AE1213-FF2B-4EF3-BF55-7035AFBEC5F7}"/>
              </a:ext>
            </a:extLst>
          </p:cNvPr>
          <p:cNvSpPr/>
          <p:nvPr/>
        </p:nvSpPr>
        <p:spPr>
          <a:xfrm>
            <a:off x="7490696" y="4257474"/>
            <a:ext cx="1172848" cy="9626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38D0811-699D-415E-88FB-12C0DC58629E}"/>
              </a:ext>
            </a:extLst>
          </p:cNvPr>
          <p:cNvSpPr/>
          <p:nvPr/>
        </p:nvSpPr>
        <p:spPr>
          <a:xfrm>
            <a:off x="9557158" y="4257474"/>
            <a:ext cx="1172848" cy="9626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A727F7C0-84EE-4DD6-89C8-342E47DE892B}"/>
              </a:ext>
            </a:extLst>
          </p:cNvPr>
          <p:cNvSpPr/>
          <p:nvPr/>
        </p:nvSpPr>
        <p:spPr>
          <a:xfrm>
            <a:off x="5285152" y="2313142"/>
            <a:ext cx="1025391" cy="6375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3B8851C-B0DF-40F1-9110-7EF530082601}"/>
              </a:ext>
            </a:extLst>
          </p:cNvPr>
          <p:cNvSpPr txBox="1"/>
          <p:nvPr/>
        </p:nvSpPr>
        <p:spPr>
          <a:xfrm>
            <a:off x="3160292" y="2285542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16EFFA3-58DB-43DA-8C96-C52CAB465454}"/>
              </a:ext>
            </a:extLst>
          </p:cNvPr>
          <p:cNvSpPr txBox="1"/>
          <p:nvPr/>
        </p:nvSpPr>
        <p:spPr>
          <a:xfrm>
            <a:off x="3143097" y="2626940"/>
            <a:ext cx="195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까닭입니다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598102F-C8AA-4E7F-AEBF-1DB54F308C3A}"/>
              </a:ext>
            </a:extLst>
          </p:cNvPr>
          <p:cNvSpPr/>
          <p:nvPr/>
        </p:nvSpPr>
        <p:spPr>
          <a:xfrm>
            <a:off x="3292293" y="4225070"/>
            <a:ext cx="1172848" cy="6415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605919-27B3-4E41-B663-A3D8C2944F34}"/>
              </a:ext>
            </a:extLst>
          </p:cNvPr>
          <p:cNvSpPr txBox="1"/>
          <p:nvPr/>
        </p:nvSpPr>
        <p:spPr>
          <a:xfrm>
            <a:off x="1889162" y="5246620"/>
            <a:ext cx="2593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어머니 한 헤는 내일 계절이 까닭입니다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새겨지는 </a:t>
            </a:r>
            <a:r>
              <a:rPr lang="ko-KR" altLang="en-US" sz="12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마디씩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위에 아침이 가을 별 하나에 </a:t>
            </a:r>
            <a:r>
              <a:rPr lang="ko-KR" altLang="en-US" sz="12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라이너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이런 봅니다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별 것은 어머니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그리워 까닭입니다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어머니 사랑과 한 이네들은 불러 별빛이 둘 않은 어머님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말 묻힌 노루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봅니다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C6F76B-B7E1-4EA5-BCEB-CE708B907E93}"/>
              </a:ext>
            </a:extLst>
          </p:cNvPr>
          <p:cNvSpPr txBox="1"/>
          <p:nvPr/>
        </p:nvSpPr>
        <p:spPr>
          <a:xfrm>
            <a:off x="7381758" y="5601846"/>
            <a:ext cx="2052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무성할 언덕 벌레는 둘 버리었습니다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이웃 이네들은 벌써 우는 자랑처럼 불러 듯합니다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99CFD2-F734-424D-A78C-667C8B96D8B3}"/>
              </a:ext>
            </a:extLst>
          </p:cNvPr>
          <p:cNvSpPr txBox="1"/>
          <p:nvPr/>
        </p:nvSpPr>
        <p:spPr>
          <a:xfrm>
            <a:off x="4770583" y="5613443"/>
            <a:ext cx="2593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무성할 언덕 벌레는 둘 버리었습니다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이웃 이네들은 벌써 우는 자랑처럼 불러 듯합니다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이름과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내 하나에 있습니다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580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A303E2-1182-4CFA-AEDC-02106FC7F59F}"/>
              </a:ext>
            </a:extLst>
          </p:cNvPr>
          <p:cNvSpPr txBox="1"/>
          <p:nvPr/>
        </p:nvSpPr>
        <p:spPr>
          <a:xfrm>
            <a:off x="1184005" y="122858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726D02-8775-4914-8B26-D68E0EAC4C6F}"/>
              </a:ext>
            </a:extLst>
          </p:cNvPr>
          <p:cNvSpPr txBox="1"/>
          <p:nvPr/>
        </p:nvSpPr>
        <p:spPr>
          <a:xfrm>
            <a:off x="1199245" y="699869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AA33B-648D-4FAF-B5B0-957EA975B427}"/>
              </a:ext>
            </a:extLst>
          </p:cNvPr>
          <p:cNvSpPr txBox="1"/>
          <p:nvPr/>
        </p:nvSpPr>
        <p:spPr>
          <a:xfrm>
            <a:off x="148997" y="373069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Part 3, 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A77CE1-94A6-436C-9F8F-9C5A4A28AC0B}"/>
              </a:ext>
            </a:extLst>
          </p:cNvPr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다이어그램 70">
            <a:extLst>
              <a:ext uri="{FF2B5EF4-FFF2-40B4-BE49-F238E27FC236}">
                <a16:creationId xmlns:a16="http://schemas.microsoft.com/office/drawing/2014/main" id="{4DB6F89C-9390-4A28-9290-C36CBCDCBD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9548407"/>
              </p:ext>
            </p:extLst>
          </p:nvPr>
        </p:nvGraphicFramePr>
        <p:xfrm>
          <a:off x="417217" y="2081080"/>
          <a:ext cx="5410200" cy="3822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0" name="TextBox 79">
            <a:extLst>
              <a:ext uri="{FF2B5EF4-FFF2-40B4-BE49-F238E27FC236}">
                <a16:creationId xmlns:a16="http://schemas.microsoft.com/office/drawing/2014/main" id="{4AAF96CA-EEBE-427E-8736-E69CF7867C13}"/>
              </a:ext>
            </a:extLst>
          </p:cNvPr>
          <p:cNvSpPr txBox="1"/>
          <p:nvPr/>
        </p:nvSpPr>
        <p:spPr>
          <a:xfrm>
            <a:off x="6504263" y="3591469"/>
            <a:ext cx="5270520" cy="23999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pc="-150" dirty="0">
                <a:latin typeface="+mn-ea"/>
              </a:rPr>
              <a:t>그리워 멀리 하나에 이름과</a:t>
            </a:r>
            <a:r>
              <a:rPr lang="en-US" altLang="ko-KR" spc="-150" dirty="0">
                <a:latin typeface="+mn-ea"/>
              </a:rPr>
              <a:t>, </a:t>
            </a:r>
            <a:r>
              <a:rPr lang="ko-KR" altLang="en-US" spc="-150" dirty="0">
                <a:latin typeface="+mn-ea"/>
              </a:rPr>
              <a:t>무엇인지 별에도 어머니 이름자 </a:t>
            </a:r>
            <a:r>
              <a:rPr lang="ko-KR" altLang="en-US" spc="-150" dirty="0" err="1">
                <a:latin typeface="+mn-ea"/>
              </a:rPr>
              <a:t>거외다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하나에 슬퍼하는 너무나 위에 된 봅니다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없이 별에도 이름을 나는 풀이 </a:t>
            </a:r>
            <a:r>
              <a:rPr lang="ko-KR" altLang="en-US" spc="-150" dirty="0" err="1">
                <a:latin typeface="+mn-ea"/>
              </a:rPr>
              <a:t>거외다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부끄러운 시와 계절이 봅니다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나의 묻힌 속의 이웃 하나의 사랑과 </a:t>
            </a:r>
            <a:r>
              <a:rPr lang="ko-KR" altLang="en-US" spc="-150" dirty="0" err="1">
                <a:latin typeface="+mn-ea"/>
              </a:rPr>
              <a:t>거외다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하나에 위에 강아지</a:t>
            </a:r>
            <a:r>
              <a:rPr lang="en-US" altLang="ko-KR" spc="-150" dirty="0">
                <a:latin typeface="+mn-ea"/>
              </a:rPr>
              <a:t>, </a:t>
            </a:r>
            <a:r>
              <a:rPr lang="ko-KR" altLang="en-US" spc="-150" dirty="0">
                <a:latin typeface="+mn-ea"/>
              </a:rPr>
              <a:t>봅니다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새겨지는 별 불러 어머니</a:t>
            </a:r>
            <a:r>
              <a:rPr lang="en-US" altLang="ko-KR" spc="-150" dirty="0">
                <a:latin typeface="+mn-ea"/>
              </a:rPr>
              <a:t>, </a:t>
            </a:r>
            <a:r>
              <a:rPr lang="ko-KR" altLang="en-US" spc="-150" dirty="0">
                <a:latin typeface="+mn-ea"/>
              </a:rPr>
              <a:t>이제 것은 별들을 </a:t>
            </a:r>
            <a:r>
              <a:rPr lang="ko-KR" altLang="en-US" spc="-150" dirty="0" err="1">
                <a:latin typeface="+mn-ea"/>
              </a:rPr>
              <a:t>거외다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된 슬퍼하는 못 별 시인의 사랑과 있습니다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멀리 그러나 이런 겨울이 봅니다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하나에 풀이 별 </a:t>
            </a:r>
            <a:r>
              <a:rPr lang="ko-KR" altLang="en-US" spc="-150" dirty="0" err="1">
                <a:latin typeface="+mn-ea"/>
              </a:rPr>
              <a:t>라이너</a:t>
            </a:r>
            <a:r>
              <a:rPr lang="ko-KR" altLang="en-US" spc="-150" dirty="0">
                <a:latin typeface="+mn-ea"/>
              </a:rPr>
              <a:t> 쓸쓸함과 버리었습니다</a:t>
            </a:r>
            <a:r>
              <a:rPr lang="en-US" altLang="ko-KR" spc="-150" dirty="0">
                <a:latin typeface="+mn-ea"/>
              </a:rPr>
              <a:t>. </a:t>
            </a:r>
            <a:endParaRPr lang="ko-KR" altLang="en-US" spc="-150" dirty="0">
              <a:latin typeface="+mn-ea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6BD3D49-FC4F-4E28-8BFB-FDD9FFFBD796}"/>
              </a:ext>
            </a:extLst>
          </p:cNvPr>
          <p:cNvSpPr txBox="1"/>
          <p:nvPr/>
        </p:nvSpPr>
        <p:spPr>
          <a:xfrm>
            <a:off x="6504263" y="2705686"/>
            <a:ext cx="3648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3A303691-7999-4B92-8523-CA2BED45E167}"/>
              </a:ext>
            </a:extLst>
          </p:cNvPr>
          <p:cNvCxnSpPr/>
          <p:nvPr/>
        </p:nvCxnSpPr>
        <p:spPr>
          <a:xfrm>
            <a:off x="6504263" y="3429000"/>
            <a:ext cx="56877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060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A303E2-1182-4CFA-AEDC-02106FC7F59F}"/>
              </a:ext>
            </a:extLst>
          </p:cNvPr>
          <p:cNvSpPr txBox="1"/>
          <p:nvPr/>
        </p:nvSpPr>
        <p:spPr>
          <a:xfrm>
            <a:off x="1184005" y="122858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726D02-8775-4914-8B26-D68E0EAC4C6F}"/>
              </a:ext>
            </a:extLst>
          </p:cNvPr>
          <p:cNvSpPr txBox="1"/>
          <p:nvPr/>
        </p:nvSpPr>
        <p:spPr>
          <a:xfrm>
            <a:off x="1199245" y="699869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AA33B-648D-4FAF-B5B0-957EA975B427}"/>
              </a:ext>
            </a:extLst>
          </p:cNvPr>
          <p:cNvSpPr txBox="1"/>
          <p:nvPr/>
        </p:nvSpPr>
        <p:spPr>
          <a:xfrm>
            <a:off x="148997" y="373069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Part 3, 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A77CE1-94A6-436C-9F8F-9C5A4A28AC0B}"/>
              </a:ext>
            </a:extLst>
          </p:cNvPr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더하기 기호 1">
            <a:extLst>
              <a:ext uri="{FF2B5EF4-FFF2-40B4-BE49-F238E27FC236}">
                <a16:creationId xmlns:a16="http://schemas.microsoft.com/office/drawing/2014/main" id="{A0B7F758-95F2-4F7D-8348-11ABC0BE5B30}"/>
              </a:ext>
            </a:extLst>
          </p:cNvPr>
          <p:cNvSpPr/>
          <p:nvPr/>
        </p:nvSpPr>
        <p:spPr>
          <a:xfrm>
            <a:off x="4921102" y="2662066"/>
            <a:ext cx="2349796" cy="2349796"/>
          </a:xfrm>
          <a:prstGeom prst="mathPlus">
            <a:avLst>
              <a:gd name="adj1" fmla="val 361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6AD8DBD-7EFC-4BF1-B0FD-33637CC20466}"/>
              </a:ext>
            </a:extLst>
          </p:cNvPr>
          <p:cNvSpPr/>
          <p:nvPr/>
        </p:nvSpPr>
        <p:spPr>
          <a:xfrm>
            <a:off x="893136" y="1982964"/>
            <a:ext cx="3708000" cy="370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8FA6CE1-627A-4B1A-8B87-9F2789E9F986}"/>
              </a:ext>
            </a:extLst>
          </p:cNvPr>
          <p:cNvSpPr/>
          <p:nvPr/>
        </p:nvSpPr>
        <p:spPr>
          <a:xfrm>
            <a:off x="7590864" y="1982964"/>
            <a:ext cx="3708000" cy="37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래픽 8" descr="감독 의자">
            <a:extLst>
              <a:ext uri="{FF2B5EF4-FFF2-40B4-BE49-F238E27FC236}">
                <a16:creationId xmlns:a16="http://schemas.microsoft.com/office/drawing/2014/main" id="{6AF8E35F-4A66-4B2E-8969-7141C0F7D8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16715" y="2906543"/>
            <a:ext cx="1860842" cy="1860842"/>
          </a:xfrm>
          <a:prstGeom prst="rect">
            <a:avLst/>
          </a:prstGeom>
        </p:spPr>
      </p:pic>
      <p:pic>
        <p:nvPicPr>
          <p:cNvPr id="11" name="그래픽 10" descr="식물을 든 펼친 손">
            <a:extLst>
              <a:ext uri="{FF2B5EF4-FFF2-40B4-BE49-F238E27FC236}">
                <a16:creationId xmlns:a16="http://schemas.microsoft.com/office/drawing/2014/main" id="{ED2B11F8-274E-402F-8D26-132729B7E0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14443" y="2906543"/>
            <a:ext cx="1860842" cy="186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994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3F19D4E-A18B-4F86-8B73-AE9F8EC4EDC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82C7EA2C-5E80-4019-B369-2EC8982A156D}"/>
              </a:ext>
            </a:extLst>
          </p:cNvPr>
          <p:cNvGrpSpPr/>
          <p:nvPr/>
        </p:nvGrpSpPr>
        <p:grpSpPr>
          <a:xfrm>
            <a:off x="6096000" y="596579"/>
            <a:ext cx="5165558" cy="1381077"/>
            <a:chOff x="3513221" y="671007"/>
            <a:chExt cx="5165558" cy="138107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6F8748E-A239-4B4A-977B-0433E1A16840}"/>
                </a:ext>
              </a:extLst>
            </p:cNvPr>
            <p:cNvSpPr/>
            <p:nvPr/>
          </p:nvSpPr>
          <p:spPr>
            <a:xfrm>
              <a:off x="3513221" y="671007"/>
              <a:ext cx="5165558" cy="13810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B2049B-58CD-42E3-A970-05287A7B8D67}"/>
                </a:ext>
              </a:extLst>
            </p:cNvPr>
            <p:cNvSpPr txBox="1"/>
            <p:nvPr/>
          </p:nvSpPr>
          <p:spPr>
            <a:xfrm>
              <a:off x="3926175" y="807547"/>
              <a:ext cx="3333733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b="1" spc="-150" dirty="0">
                  <a:solidFill>
                    <a:schemeClr val="accent6"/>
                  </a:solidFill>
                  <a:ea typeface="+mj-ea"/>
                </a:rPr>
                <a:t>C</a:t>
              </a:r>
              <a:r>
                <a:rPr lang="en-US" altLang="ko-KR" sz="6000" spc="-150" dirty="0">
                  <a:solidFill>
                    <a:schemeClr val="accent6"/>
                  </a:solidFill>
                  <a:ea typeface="+mj-ea"/>
                </a:rPr>
                <a:t>ontents.</a:t>
              </a:r>
              <a:endParaRPr lang="ko-KR" altLang="en-US" sz="6000" spc="-150" dirty="0">
                <a:solidFill>
                  <a:schemeClr val="accent6"/>
                </a:solidFill>
                <a:ea typeface="+mj-ea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F31F5AC-7123-4948-90F5-58C9FA29B7C9}"/>
              </a:ext>
            </a:extLst>
          </p:cNvPr>
          <p:cNvGrpSpPr/>
          <p:nvPr/>
        </p:nvGrpSpPr>
        <p:grpSpPr>
          <a:xfrm>
            <a:off x="6508954" y="2360428"/>
            <a:ext cx="3446777" cy="707886"/>
            <a:chOff x="6508954" y="2360428"/>
            <a:chExt cx="3446777" cy="70788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1D4D1A1-590F-4F84-B355-6E4591C9C357}"/>
                </a:ext>
              </a:extLst>
            </p:cNvPr>
            <p:cNvSpPr txBox="1"/>
            <p:nvPr/>
          </p:nvSpPr>
          <p:spPr>
            <a:xfrm>
              <a:off x="6508954" y="2360428"/>
              <a:ext cx="4764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6"/>
                  </a:solidFill>
                </a:rPr>
                <a:t>1</a:t>
              </a:r>
              <a:endParaRPr lang="ko-KR" altLang="en-US" sz="4000" b="1" dirty="0">
                <a:solidFill>
                  <a:schemeClr val="accent6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1C146EB-AB93-4E29-9FDC-86200A5C263A}"/>
                </a:ext>
              </a:extLst>
            </p:cNvPr>
            <p:cNvSpPr txBox="1"/>
            <p:nvPr/>
          </p:nvSpPr>
          <p:spPr>
            <a:xfrm>
              <a:off x="7401827" y="2452761"/>
              <a:ext cx="25539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6"/>
                  </a:solidFill>
                </a:rPr>
                <a:t>제목을 입력하세요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A8B5965-2B3A-4ADA-8792-73F6306E216D}"/>
              </a:ext>
            </a:extLst>
          </p:cNvPr>
          <p:cNvGrpSpPr/>
          <p:nvPr/>
        </p:nvGrpSpPr>
        <p:grpSpPr>
          <a:xfrm>
            <a:off x="6508954" y="3355999"/>
            <a:ext cx="3446777" cy="707886"/>
            <a:chOff x="6508954" y="2360428"/>
            <a:chExt cx="3446777" cy="70788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6828BA8-A5A8-4C42-BB69-F6302CDE2265}"/>
                </a:ext>
              </a:extLst>
            </p:cNvPr>
            <p:cNvSpPr txBox="1"/>
            <p:nvPr/>
          </p:nvSpPr>
          <p:spPr>
            <a:xfrm>
              <a:off x="6508954" y="2360428"/>
              <a:ext cx="4764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6"/>
                  </a:solidFill>
                </a:rPr>
                <a:t>2</a:t>
              </a:r>
              <a:endParaRPr lang="ko-KR" altLang="en-US" sz="4000" b="1" dirty="0">
                <a:solidFill>
                  <a:schemeClr val="accent6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4A3EC49-F3C1-49F8-980D-A0A0CB569774}"/>
                </a:ext>
              </a:extLst>
            </p:cNvPr>
            <p:cNvSpPr txBox="1"/>
            <p:nvPr/>
          </p:nvSpPr>
          <p:spPr>
            <a:xfrm>
              <a:off x="7401827" y="2452761"/>
              <a:ext cx="25539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6"/>
                  </a:solidFill>
                </a:rPr>
                <a:t>제목을 입력하세요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A99ABC4-3A0A-4BC5-AF80-F21963901EEA}"/>
              </a:ext>
            </a:extLst>
          </p:cNvPr>
          <p:cNvGrpSpPr/>
          <p:nvPr/>
        </p:nvGrpSpPr>
        <p:grpSpPr>
          <a:xfrm>
            <a:off x="6508954" y="4351570"/>
            <a:ext cx="3446777" cy="707886"/>
            <a:chOff x="6508954" y="2360428"/>
            <a:chExt cx="3446777" cy="70788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9A552C7-B351-4E9A-BE04-3B9C6ACC0B0D}"/>
                </a:ext>
              </a:extLst>
            </p:cNvPr>
            <p:cNvSpPr txBox="1"/>
            <p:nvPr/>
          </p:nvSpPr>
          <p:spPr>
            <a:xfrm>
              <a:off x="6508954" y="2360428"/>
              <a:ext cx="4764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6"/>
                  </a:solidFill>
                </a:rPr>
                <a:t>3</a:t>
              </a:r>
              <a:endParaRPr lang="ko-KR" altLang="en-US" sz="4000" b="1" dirty="0">
                <a:solidFill>
                  <a:schemeClr val="accent6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945A5B9-5B6C-4EF8-B847-1C4E1B0C0431}"/>
                </a:ext>
              </a:extLst>
            </p:cNvPr>
            <p:cNvSpPr txBox="1"/>
            <p:nvPr/>
          </p:nvSpPr>
          <p:spPr>
            <a:xfrm>
              <a:off x="7401827" y="2452761"/>
              <a:ext cx="25539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6"/>
                  </a:solidFill>
                </a:rPr>
                <a:t>제목을 입력하세요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E5EED75-F235-4CF7-ADF7-EF403778F270}"/>
              </a:ext>
            </a:extLst>
          </p:cNvPr>
          <p:cNvGrpSpPr/>
          <p:nvPr/>
        </p:nvGrpSpPr>
        <p:grpSpPr>
          <a:xfrm>
            <a:off x="6508954" y="5347141"/>
            <a:ext cx="3446777" cy="707886"/>
            <a:chOff x="6508954" y="2360428"/>
            <a:chExt cx="3446777" cy="70788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62ECCF5-1627-4466-ACF3-83F24A22818E}"/>
                </a:ext>
              </a:extLst>
            </p:cNvPr>
            <p:cNvSpPr txBox="1"/>
            <p:nvPr/>
          </p:nvSpPr>
          <p:spPr>
            <a:xfrm>
              <a:off x="6508954" y="2360428"/>
              <a:ext cx="4764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6"/>
                  </a:solidFill>
                </a:rPr>
                <a:t>4</a:t>
              </a:r>
              <a:endParaRPr lang="ko-KR" altLang="en-US" sz="4000" b="1" dirty="0">
                <a:solidFill>
                  <a:schemeClr val="accent6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01D3AEE-7088-4270-9097-46C0E5050D1C}"/>
                </a:ext>
              </a:extLst>
            </p:cNvPr>
            <p:cNvSpPr txBox="1"/>
            <p:nvPr/>
          </p:nvSpPr>
          <p:spPr>
            <a:xfrm>
              <a:off x="7401827" y="2452761"/>
              <a:ext cx="25539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6"/>
                  </a:solidFill>
                </a:rPr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0908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A303E2-1182-4CFA-AEDC-02106FC7F59F}"/>
              </a:ext>
            </a:extLst>
          </p:cNvPr>
          <p:cNvSpPr txBox="1"/>
          <p:nvPr/>
        </p:nvSpPr>
        <p:spPr>
          <a:xfrm>
            <a:off x="1184005" y="122858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726D02-8775-4914-8B26-D68E0EAC4C6F}"/>
              </a:ext>
            </a:extLst>
          </p:cNvPr>
          <p:cNvSpPr txBox="1"/>
          <p:nvPr/>
        </p:nvSpPr>
        <p:spPr>
          <a:xfrm>
            <a:off x="1199245" y="699869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AA33B-648D-4FAF-B5B0-957EA975B427}"/>
              </a:ext>
            </a:extLst>
          </p:cNvPr>
          <p:cNvSpPr txBox="1"/>
          <p:nvPr/>
        </p:nvSpPr>
        <p:spPr>
          <a:xfrm>
            <a:off x="148997" y="373069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Part 3, 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A77CE1-94A6-436C-9F8F-9C5A4A28AC0B}"/>
              </a:ext>
            </a:extLst>
          </p:cNvPr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곱하기 기호 1">
            <a:extLst>
              <a:ext uri="{FF2B5EF4-FFF2-40B4-BE49-F238E27FC236}">
                <a16:creationId xmlns:a16="http://schemas.microsoft.com/office/drawing/2014/main" id="{A0B7F758-95F2-4F7D-8348-11ABC0BE5B30}"/>
              </a:ext>
            </a:extLst>
          </p:cNvPr>
          <p:cNvSpPr/>
          <p:nvPr/>
        </p:nvSpPr>
        <p:spPr>
          <a:xfrm>
            <a:off x="4921102" y="2662066"/>
            <a:ext cx="2349796" cy="2349796"/>
          </a:xfrm>
          <a:prstGeom prst="mathMultiply">
            <a:avLst>
              <a:gd name="adj1" fmla="val 180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6AD8DBD-7EFC-4BF1-B0FD-33637CC20466}"/>
              </a:ext>
            </a:extLst>
          </p:cNvPr>
          <p:cNvSpPr/>
          <p:nvPr/>
        </p:nvSpPr>
        <p:spPr>
          <a:xfrm>
            <a:off x="893136" y="1982964"/>
            <a:ext cx="3708000" cy="37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8FA6CE1-627A-4B1A-8B87-9F2789E9F986}"/>
              </a:ext>
            </a:extLst>
          </p:cNvPr>
          <p:cNvSpPr/>
          <p:nvPr/>
        </p:nvSpPr>
        <p:spPr>
          <a:xfrm>
            <a:off x="7590864" y="1982964"/>
            <a:ext cx="3708000" cy="3708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래픽 10" descr="손목시계">
            <a:extLst>
              <a:ext uri="{FF2B5EF4-FFF2-40B4-BE49-F238E27FC236}">
                <a16:creationId xmlns:a16="http://schemas.microsoft.com/office/drawing/2014/main" id="{30FD83FC-804E-42AA-828A-351C6FFAB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11790" y="2860932"/>
            <a:ext cx="1952064" cy="1952064"/>
          </a:xfrm>
          <a:prstGeom prst="rect">
            <a:avLst/>
          </a:prstGeom>
        </p:spPr>
      </p:pic>
      <p:pic>
        <p:nvPicPr>
          <p:cNvPr id="16" name="그래픽 15" descr="모니터">
            <a:extLst>
              <a:ext uri="{FF2B5EF4-FFF2-40B4-BE49-F238E27FC236}">
                <a16:creationId xmlns:a16="http://schemas.microsoft.com/office/drawing/2014/main" id="{E31E8FA8-105F-437A-A560-9FF27A141E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68832" y="2860932"/>
            <a:ext cx="1952064" cy="195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740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6CB92D1-B6B9-4604-AB91-B787A914279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ABEF70F-01E5-4D83-8F69-169CB4B7F086}"/>
              </a:ext>
            </a:extLst>
          </p:cNvPr>
          <p:cNvSpPr/>
          <p:nvPr/>
        </p:nvSpPr>
        <p:spPr>
          <a:xfrm>
            <a:off x="6096000" y="2738461"/>
            <a:ext cx="5165558" cy="1381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88DF17-6D4E-4667-B8A9-AEF79FF3C6AB}"/>
              </a:ext>
            </a:extLst>
          </p:cNvPr>
          <p:cNvSpPr txBox="1"/>
          <p:nvPr/>
        </p:nvSpPr>
        <p:spPr>
          <a:xfrm>
            <a:off x="6508954" y="807886"/>
            <a:ext cx="22173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ea typeface="+mj-ea"/>
              </a:rPr>
              <a:t>Part 4</a:t>
            </a:r>
            <a:endParaRPr lang="ko-KR" altLang="en-US" sz="6000" dirty="0">
              <a:solidFill>
                <a:schemeClr val="bg1"/>
              </a:solidFill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72EA56-B984-439D-814C-00406DA29D6E}"/>
              </a:ext>
            </a:extLst>
          </p:cNvPr>
          <p:cNvSpPr txBox="1"/>
          <p:nvPr/>
        </p:nvSpPr>
        <p:spPr>
          <a:xfrm>
            <a:off x="6508954" y="3028889"/>
            <a:ext cx="429636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600" spc="-300" dirty="0"/>
              <a:t>제목을 입력하세요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9E6EDE8-240B-4123-87F6-19ED6FDD4FC9}"/>
              </a:ext>
            </a:extLst>
          </p:cNvPr>
          <p:cNvCxnSpPr/>
          <p:nvPr/>
        </p:nvCxnSpPr>
        <p:spPr>
          <a:xfrm>
            <a:off x="9005773" y="808070"/>
            <a:ext cx="0" cy="101009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030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A303E2-1182-4CFA-AEDC-02106FC7F59F}"/>
              </a:ext>
            </a:extLst>
          </p:cNvPr>
          <p:cNvSpPr txBox="1"/>
          <p:nvPr/>
        </p:nvSpPr>
        <p:spPr>
          <a:xfrm>
            <a:off x="1184005" y="122858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726D02-8775-4914-8B26-D68E0EAC4C6F}"/>
              </a:ext>
            </a:extLst>
          </p:cNvPr>
          <p:cNvSpPr txBox="1"/>
          <p:nvPr/>
        </p:nvSpPr>
        <p:spPr>
          <a:xfrm>
            <a:off x="1199245" y="699869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AA33B-648D-4FAF-B5B0-957EA975B427}"/>
              </a:ext>
            </a:extLst>
          </p:cNvPr>
          <p:cNvSpPr txBox="1"/>
          <p:nvPr/>
        </p:nvSpPr>
        <p:spPr>
          <a:xfrm>
            <a:off x="148997" y="373069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Part 4, 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A77CE1-94A6-436C-9F8F-9C5A4A28AC0B}"/>
              </a:ext>
            </a:extLst>
          </p:cNvPr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4A821A9D-43CC-4D99-87C8-B8D979BE23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3483393"/>
              </p:ext>
            </p:extLst>
          </p:nvPr>
        </p:nvGraphicFramePr>
        <p:xfrm>
          <a:off x="1215126" y="1577368"/>
          <a:ext cx="10110932" cy="4752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2886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AFCC8AE-128A-4E70-82DF-2A14889165B0}"/>
              </a:ext>
            </a:extLst>
          </p:cNvPr>
          <p:cNvSpPr/>
          <p:nvPr/>
        </p:nvSpPr>
        <p:spPr>
          <a:xfrm>
            <a:off x="0" y="2738461"/>
            <a:ext cx="5165558" cy="1381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975A7B-F965-416B-8CAA-374EF0DE45B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3B75FC-F743-4513-98F8-1A1C77FE824B}"/>
              </a:ext>
            </a:extLst>
          </p:cNvPr>
          <p:cNvSpPr txBox="1"/>
          <p:nvPr/>
        </p:nvSpPr>
        <p:spPr>
          <a:xfrm>
            <a:off x="412954" y="807886"/>
            <a:ext cx="22173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ea typeface="+mj-ea"/>
              </a:rPr>
              <a:t>Part 5</a:t>
            </a:r>
            <a:endParaRPr lang="ko-KR" altLang="en-US" sz="6000" dirty="0">
              <a:solidFill>
                <a:schemeClr val="bg1"/>
              </a:solidFill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8270A7-3E9B-44EB-883D-67E39612C4C7}"/>
              </a:ext>
            </a:extLst>
          </p:cNvPr>
          <p:cNvSpPr txBox="1"/>
          <p:nvPr/>
        </p:nvSpPr>
        <p:spPr>
          <a:xfrm>
            <a:off x="412954" y="3028890"/>
            <a:ext cx="429636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600" spc="-300" dirty="0">
                <a:solidFill>
                  <a:schemeClr val="accent6"/>
                </a:solidFill>
              </a:rPr>
              <a:t>제목을 입력하세요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A9156A7-B97F-45A2-AC35-2442345EB662}"/>
              </a:ext>
            </a:extLst>
          </p:cNvPr>
          <p:cNvCxnSpPr/>
          <p:nvPr/>
        </p:nvCxnSpPr>
        <p:spPr>
          <a:xfrm>
            <a:off x="2977113" y="818703"/>
            <a:ext cx="0" cy="101009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003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01EE9AA-2F73-42A4-9C9B-12F488485926}"/>
              </a:ext>
            </a:extLst>
          </p:cNvPr>
          <p:cNvSpPr/>
          <p:nvPr/>
        </p:nvSpPr>
        <p:spPr>
          <a:xfrm>
            <a:off x="3257107" y="2705986"/>
            <a:ext cx="5677786" cy="1446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1E1ACB-522D-4C65-8793-D764DD882C7C}"/>
              </a:ext>
            </a:extLst>
          </p:cNvPr>
          <p:cNvSpPr txBox="1"/>
          <p:nvPr/>
        </p:nvSpPr>
        <p:spPr>
          <a:xfrm>
            <a:off x="4047201" y="3044279"/>
            <a:ext cx="40975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spc="-300" dirty="0">
                <a:solidFill>
                  <a:schemeClr val="accent6"/>
                </a:solidFill>
              </a:rPr>
              <a:t>내용을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38357E-3A08-4342-8A69-B0529482E6B0}"/>
              </a:ext>
            </a:extLst>
          </p:cNvPr>
          <p:cNvSpPr txBox="1"/>
          <p:nvPr/>
        </p:nvSpPr>
        <p:spPr>
          <a:xfrm>
            <a:off x="-595423" y="552891"/>
            <a:ext cx="2638864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4400" dirty="0">
                <a:solidFill>
                  <a:schemeClr val="bg1"/>
                </a:solidFill>
              </a:rPr>
              <a:t>1</a:t>
            </a:r>
            <a:endParaRPr lang="ko-KR" altLang="en-US" sz="3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810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8747BCC-B7C3-47A7-B503-1E2B69B6FD28}"/>
              </a:ext>
            </a:extLst>
          </p:cNvPr>
          <p:cNvSpPr/>
          <p:nvPr/>
        </p:nvSpPr>
        <p:spPr>
          <a:xfrm>
            <a:off x="3257107" y="2705986"/>
            <a:ext cx="5677786" cy="1446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CE7F7C-70C8-4B4E-BB60-957ECD9619D7}"/>
              </a:ext>
            </a:extLst>
          </p:cNvPr>
          <p:cNvSpPr txBox="1"/>
          <p:nvPr/>
        </p:nvSpPr>
        <p:spPr>
          <a:xfrm>
            <a:off x="4047201" y="3044279"/>
            <a:ext cx="40975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spc="-300" dirty="0">
                <a:solidFill>
                  <a:schemeClr val="accent6"/>
                </a:solidFill>
              </a:rPr>
              <a:t>내용을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97ED38-B035-404C-B84D-EBDA6E196F63}"/>
              </a:ext>
            </a:extLst>
          </p:cNvPr>
          <p:cNvSpPr txBox="1"/>
          <p:nvPr/>
        </p:nvSpPr>
        <p:spPr>
          <a:xfrm>
            <a:off x="-221078" y="542258"/>
            <a:ext cx="2638864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4400" dirty="0">
                <a:solidFill>
                  <a:schemeClr val="bg1"/>
                </a:solidFill>
              </a:rPr>
              <a:t>2</a:t>
            </a:r>
            <a:endParaRPr lang="ko-KR" altLang="en-US" sz="3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268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0E00296-CF45-4979-A23F-660197C412D6}"/>
              </a:ext>
            </a:extLst>
          </p:cNvPr>
          <p:cNvSpPr/>
          <p:nvPr/>
        </p:nvSpPr>
        <p:spPr>
          <a:xfrm>
            <a:off x="3257107" y="2705986"/>
            <a:ext cx="5677786" cy="1446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269789-D4DF-42FC-87F1-D895CAE3147B}"/>
              </a:ext>
            </a:extLst>
          </p:cNvPr>
          <p:cNvSpPr txBox="1"/>
          <p:nvPr/>
        </p:nvSpPr>
        <p:spPr>
          <a:xfrm>
            <a:off x="4047201" y="3044279"/>
            <a:ext cx="40975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spc="-300" dirty="0">
                <a:solidFill>
                  <a:schemeClr val="accent6"/>
                </a:solidFill>
              </a:rPr>
              <a:t>내용을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4CE7E9-9655-4EB2-9C7C-64BB2261F689}"/>
              </a:ext>
            </a:extLst>
          </p:cNvPr>
          <p:cNvSpPr txBox="1"/>
          <p:nvPr/>
        </p:nvSpPr>
        <p:spPr>
          <a:xfrm>
            <a:off x="-284876" y="542258"/>
            <a:ext cx="2638864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4400" dirty="0">
                <a:solidFill>
                  <a:schemeClr val="bg1"/>
                </a:solidFill>
              </a:rPr>
              <a:t>3</a:t>
            </a:r>
            <a:endParaRPr lang="ko-KR" altLang="en-US" sz="3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265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23293EB-5EF6-488A-807D-72DDF3F5DE73}"/>
              </a:ext>
            </a:extLst>
          </p:cNvPr>
          <p:cNvSpPr/>
          <p:nvPr/>
        </p:nvSpPr>
        <p:spPr>
          <a:xfrm>
            <a:off x="3257107" y="2705986"/>
            <a:ext cx="5677786" cy="1446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31D85A-DDA4-4F96-AB23-459634BD5B8A}"/>
              </a:ext>
            </a:extLst>
          </p:cNvPr>
          <p:cNvSpPr txBox="1"/>
          <p:nvPr/>
        </p:nvSpPr>
        <p:spPr>
          <a:xfrm>
            <a:off x="4047201" y="3044279"/>
            <a:ext cx="40975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spc="-300" dirty="0">
                <a:solidFill>
                  <a:schemeClr val="accent6"/>
                </a:solidFill>
              </a:rPr>
              <a:t>내용을 입력하세요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04ACDB-7244-43FD-8B5F-A494895553A9}"/>
              </a:ext>
            </a:extLst>
          </p:cNvPr>
          <p:cNvSpPr txBox="1"/>
          <p:nvPr/>
        </p:nvSpPr>
        <p:spPr>
          <a:xfrm>
            <a:off x="-157280" y="542258"/>
            <a:ext cx="2638864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4400" dirty="0">
                <a:solidFill>
                  <a:schemeClr val="bg1"/>
                </a:solidFill>
              </a:rPr>
              <a:t>4</a:t>
            </a:r>
            <a:endParaRPr lang="ko-KR" altLang="en-US" sz="3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4741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C8CA5FD-A3E1-48AE-B2FE-C288086C342D}"/>
              </a:ext>
            </a:extLst>
          </p:cNvPr>
          <p:cNvSpPr/>
          <p:nvPr/>
        </p:nvSpPr>
        <p:spPr>
          <a:xfrm>
            <a:off x="3257107" y="2705986"/>
            <a:ext cx="5677786" cy="1446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79C44D-35AB-4FE3-978C-6E7A71BF0916}"/>
              </a:ext>
            </a:extLst>
          </p:cNvPr>
          <p:cNvSpPr txBox="1"/>
          <p:nvPr/>
        </p:nvSpPr>
        <p:spPr>
          <a:xfrm>
            <a:off x="4047201" y="3044279"/>
            <a:ext cx="40975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spc="-300" dirty="0">
                <a:solidFill>
                  <a:schemeClr val="accent6"/>
                </a:solidFill>
              </a:rPr>
              <a:t>내용을 입력하세요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E4680C-24A7-4C82-A849-E091C5419B2B}"/>
              </a:ext>
            </a:extLst>
          </p:cNvPr>
          <p:cNvSpPr txBox="1"/>
          <p:nvPr/>
        </p:nvSpPr>
        <p:spPr>
          <a:xfrm>
            <a:off x="-284876" y="542258"/>
            <a:ext cx="2638864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4400" dirty="0">
                <a:solidFill>
                  <a:schemeClr val="bg1"/>
                </a:solidFill>
              </a:rPr>
              <a:t>5</a:t>
            </a:r>
            <a:endParaRPr lang="ko-KR" altLang="en-US" sz="3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678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C7B9268-E4C1-4F79-9978-30543D299090}"/>
              </a:ext>
            </a:extLst>
          </p:cNvPr>
          <p:cNvSpPr/>
          <p:nvPr/>
        </p:nvSpPr>
        <p:spPr>
          <a:xfrm>
            <a:off x="3257107" y="2705986"/>
            <a:ext cx="5677786" cy="1446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DBAE1E-136C-41B6-A43F-26739BF2B436}"/>
              </a:ext>
            </a:extLst>
          </p:cNvPr>
          <p:cNvSpPr txBox="1"/>
          <p:nvPr/>
        </p:nvSpPr>
        <p:spPr>
          <a:xfrm>
            <a:off x="4047201" y="3044279"/>
            <a:ext cx="40975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spc="-300" dirty="0">
                <a:solidFill>
                  <a:schemeClr val="accent6"/>
                </a:solidFill>
              </a:rPr>
              <a:t>내용을 입력하세요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E78922-CD1E-4174-B232-04C3E2F86902}"/>
              </a:ext>
            </a:extLst>
          </p:cNvPr>
          <p:cNvSpPr txBox="1"/>
          <p:nvPr/>
        </p:nvSpPr>
        <p:spPr>
          <a:xfrm>
            <a:off x="-274243" y="542258"/>
            <a:ext cx="2638864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4400" dirty="0">
                <a:solidFill>
                  <a:schemeClr val="bg1"/>
                </a:solidFill>
              </a:rPr>
              <a:t>6</a:t>
            </a:r>
            <a:endParaRPr lang="ko-KR" altLang="en-US" sz="3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121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6A876E5-9A6C-4BDC-8979-D79EDC3C6A5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1EB65C9-4F62-470A-981B-4ADBE00D910D}"/>
              </a:ext>
            </a:extLst>
          </p:cNvPr>
          <p:cNvSpPr/>
          <p:nvPr/>
        </p:nvSpPr>
        <p:spPr>
          <a:xfrm>
            <a:off x="-21641" y="2761111"/>
            <a:ext cx="5165558" cy="1381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CEF204-FD0F-4EE9-96D5-C22BBDF9D1B8}"/>
              </a:ext>
            </a:extLst>
          </p:cNvPr>
          <p:cNvSpPr txBox="1"/>
          <p:nvPr/>
        </p:nvSpPr>
        <p:spPr>
          <a:xfrm>
            <a:off x="412954" y="807886"/>
            <a:ext cx="22173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accent6"/>
                </a:solidFill>
                <a:ea typeface="+mj-ea"/>
              </a:rPr>
              <a:t>Part 1</a:t>
            </a:r>
            <a:endParaRPr lang="ko-KR" altLang="en-US" sz="6000" dirty="0">
              <a:solidFill>
                <a:schemeClr val="accent6"/>
              </a:solidFill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40E867-1C91-47DB-9870-A8967DBA315D}"/>
              </a:ext>
            </a:extLst>
          </p:cNvPr>
          <p:cNvSpPr txBox="1"/>
          <p:nvPr/>
        </p:nvSpPr>
        <p:spPr>
          <a:xfrm>
            <a:off x="412954" y="3051539"/>
            <a:ext cx="429636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600" spc="-300" dirty="0"/>
              <a:t>제목을 입력하세요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87D83A9-FDBF-4F82-8959-5D1D454A6F8E}"/>
              </a:ext>
            </a:extLst>
          </p:cNvPr>
          <p:cNvCxnSpPr/>
          <p:nvPr/>
        </p:nvCxnSpPr>
        <p:spPr>
          <a:xfrm>
            <a:off x="2860158" y="829336"/>
            <a:ext cx="0" cy="101009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653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B56BABA-46D4-4097-865D-C2EE2F5ACED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88D998-0B37-46D9-8089-2FB7E0941045}"/>
              </a:ext>
            </a:extLst>
          </p:cNvPr>
          <p:cNvSpPr txBox="1"/>
          <p:nvPr/>
        </p:nvSpPr>
        <p:spPr>
          <a:xfrm>
            <a:off x="326978" y="205387"/>
            <a:ext cx="26917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spc="-300" dirty="0">
                <a:solidFill>
                  <a:schemeClr val="accent6"/>
                </a:solidFill>
              </a:rPr>
              <a:t>Q&amp;A</a:t>
            </a:r>
            <a:endParaRPr lang="ko-KR" altLang="en-US" sz="9600" spc="-300" dirty="0">
              <a:solidFill>
                <a:schemeClr val="accent6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1175144-1CF2-4827-AA4E-C1779B903FDB}"/>
              </a:ext>
            </a:extLst>
          </p:cNvPr>
          <p:cNvCxnSpPr>
            <a:cxnSpLocks/>
          </p:cNvCxnSpPr>
          <p:nvPr/>
        </p:nvCxnSpPr>
        <p:spPr>
          <a:xfrm>
            <a:off x="-1" y="1967018"/>
            <a:ext cx="84847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E4AC65B-E2B2-4207-8391-39951CA7B1D6}"/>
              </a:ext>
            </a:extLst>
          </p:cNvPr>
          <p:cNvCxnSpPr>
            <a:cxnSpLocks/>
          </p:cNvCxnSpPr>
          <p:nvPr/>
        </p:nvCxnSpPr>
        <p:spPr>
          <a:xfrm>
            <a:off x="-1" y="2076888"/>
            <a:ext cx="84847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632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FF2389D-8F04-49E5-86C2-3511813C192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5AB3336B-0FBA-4A89-83C6-2F7BA2C60174}"/>
              </a:ext>
            </a:extLst>
          </p:cNvPr>
          <p:cNvGrpSpPr/>
          <p:nvPr/>
        </p:nvGrpSpPr>
        <p:grpSpPr>
          <a:xfrm>
            <a:off x="4818892" y="2823370"/>
            <a:ext cx="2554215" cy="1211260"/>
            <a:chOff x="422901" y="2672386"/>
            <a:chExt cx="2554215" cy="121126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77A2CE0-A3D8-4FDB-9CCE-7F9C667ACB0C}"/>
                </a:ext>
              </a:extLst>
            </p:cNvPr>
            <p:cNvSpPr/>
            <p:nvPr/>
          </p:nvSpPr>
          <p:spPr>
            <a:xfrm>
              <a:off x="422901" y="2672386"/>
              <a:ext cx="2554215" cy="12112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9E6C30B-0B77-4F7A-9EEE-3B75D438BC28}"/>
                </a:ext>
              </a:extLst>
            </p:cNvPr>
            <p:cNvSpPr txBox="1"/>
            <p:nvPr/>
          </p:nvSpPr>
          <p:spPr>
            <a:xfrm>
              <a:off x="662705" y="2816351"/>
              <a:ext cx="207460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5400" dirty="0">
                  <a:solidFill>
                    <a:schemeClr val="bg1"/>
                  </a:solidFill>
                </a:rPr>
                <a:t>만들기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9019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A303E2-1182-4CFA-AEDC-02106FC7F59F}"/>
              </a:ext>
            </a:extLst>
          </p:cNvPr>
          <p:cNvSpPr txBox="1"/>
          <p:nvPr/>
        </p:nvSpPr>
        <p:spPr>
          <a:xfrm>
            <a:off x="1184005" y="122858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726D02-8775-4914-8B26-D68E0EAC4C6F}"/>
              </a:ext>
            </a:extLst>
          </p:cNvPr>
          <p:cNvSpPr txBox="1"/>
          <p:nvPr/>
        </p:nvSpPr>
        <p:spPr>
          <a:xfrm>
            <a:off x="1199245" y="699869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AA33B-648D-4FAF-B5B0-957EA975B427}"/>
              </a:ext>
            </a:extLst>
          </p:cNvPr>
          <p:cNvSpPr txBox="1"/>
          <p:nvPr/>
        </p:nvSpPr>
        <p:spPr>
          <a:xfrm>
            <a:off x="148997" y="373069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Part 1, 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A77CE1-94A6-436C-9F8F-9C5A4A28AC0B}"/>
              </a:ext>
            </a:extLst>
          </p:cNvPr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2ECA45-F0F8-4CE0-8F1B-498C6B600B1A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8C5AA7D-76E2-4FD8-BFD4-7B167E13B02E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1E8BF2-F069-4B58-A503-81EE7523BF1B}"/>
              </a:ext>
            </a:extLst>
          </p:cNvPr>
          <p:cNvSpPr txBox="1"/>
          <p:nvPr/>
        </p:nvSpPr>
        <p:spPr>
          <a:xfrm>
            <a:off x="1613788" y="2234823"/>
            <a:ext cx="476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AB311C-91AC-42D4-9132-EEE51DF4D6B2}"/>
              </a:ext>
            </a:extLst>
          </p:cNvPr>
          <p:cNvSpPr txBox="1"/>
          <p:nvPr/>
        </p:nvSpPr>
        <p:spPr>
          <a:xfrm>
            <a:off x="2945222" y="2243014"/>
            <a:ext cx="3486852" cy="646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주제를 입력하세요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797857D-78E1-4D4D-A3A2-FDB2FD3B2537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2130E5-A0E6-4C0E-AF8E-43F66F50CB25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004AB9-D819-4065-9E6A-3B75E2F8043F}"/>
              </a:ext>
            </a:extLst>
          </p:cNvPr>
          <p:cNvSpPr txBox="1"/>
          <p:nvPr/>
        </p:nvSpPr>
        <p:spPr>
          <a:xfrm>
            <a:off x="1624422" y="3501162"/>
            <a:ext cx="47641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6"/>
                </a:solidFill>
              </a:rPr>
              <a:t>2</a:t>
            </a:r>
            <a:endParaRPr lang="ko-KR" altLang="en-US" sz="4000" b="1" dirty="0">
              <a:solidFill>
                <a:schemeClr val="accent6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2E99B8-954B-4486-B676-EC253EEF364A}"/>
              </a:ext>
            </a:extLst>
          </p:cNvPr>
          <p:cNvSpPr txBox="1"/>
          <p:nvPr/>
        </p:nvSpPr>
        <p:spPr>
          <a:xfrm>
            <a:off x="2945222" y="3541252"/>
            <a:ext cx="3486852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accent6"/>
                </a:solidFill>
                <a:latin typeface="+mj-ea"/>
                <a:ea typeface="+mj-ea"/>
              </a:rPr>
              <a:t>주제를 입력하세요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10A0B44-17CC-4FCD-93DB-03A569225E7F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EBFDC04-63A9-4DAE-8614-7312D7D6B5ED}"/>
              </a:ext>
            </a:extLst>
          </p:cNvPr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A7897D-57E8-4E64-8484-E180EC65155B}"/>
              </a:ext>
            </a:extLst>
          </p:cNvPr>
          <p:cNvSpPr txBox="1"/>
          <p:nvPr/>
        </p:nvSpPr>
        <p:spPr>
          <a:xfrm>
            <a:off x="1624422" y="4820663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6"/>
                </a:solidFill>
              </a:rPr>
              <a:t>3</a:t>
            </a:r>
            <a:endParaRPr lang="ko-KR" altLang="en-US" sz="4000" b="1" dirty="0">
              <a:solidFill>
                <a:schemeClr val="accent6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4A618A3-F3BE-47A7-99B5-1B29868CE910}"/>
              </a:ext>
            </a:extLst>
          </p:cNvPr>
          <p:cNvSpPr txBox="1"/>
          <p:nvPr/>
        </p:nvSpPr>
        <p:spPr>
          <a:xfrm>
            <a:off x="2945222" y="4860753"/>
            <a:ext cx="3486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accent6"/>
                </a:solidFill>
                <a:latin typeface="+mj-ea"/>
                <a:ea typeface="+mj-ea"/>
              </a:rPr>
              <a:t>주제를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640928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A303E2-1182-4CFA-AEDC-02106FC7F59F}"/>
              </a:ext>
            </a:extLst>
          </p:cNvPr>
          <p:cNvSpPr txBox="1"/>
          <p:nvPr/>
        </p:nvSpPr>
        <p:spPr>
          <a:xfrm>
            <a:off x="1184005" y="122858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726D02-8775-4914-8B26-D68E0EAC4C6F}"/>
              </a:ext>
            </a:extLst>
          </p:cNvPr>
          <p:cNvSpPr txBox="1"/>
          <p:nvPr/>
        </p:nvSpPr>
        <p:spPr>
          <a:xfrm>
            <a:off x="1199245" y="699869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AA33B-648D-4FAF-B5B0-957EA975B427}"/>
              </a:ext>
            </a:extLst>
          </p:cNvPr>
          <p:cNvSpPr txBox="1"/>
          <p:nvPr/>
        </p:nvSpPr>
        <p:spPr>
          <a:xfrm>
            <a:off x="148997" y="373069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Part 1, 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A77CE1-94A6-436C-9F8F-9C5A4A28AC0B}"/>
              </a:ext>
            </a:extLst>
          </p:cNvPr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CB58F3-74DC-408B-9363-5B4965781F32}"/>
              </a:ext>
            </a:extLst>
          </p:cNvPr>
          <p:cNvSpPr/>
          <p:nvPr/>
        </p:nvSpPr>
        <p:spPr>
          <a:xfrm>
            <a:off x="904240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178EB2-FD69-4101-9D4D-3DCF8B9CF009}"/>
              </a:ext>
            </a:extLst>
          </p:cNvPr>
          <p:cNvSpPr/>
          <p:nvPr/>
        </p:nvSpPr>
        <p:spPr>
          <a:xfrm>
            <a:off x="904240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3DAE67-5848-4000-B6F9-65118A260D15}"/>
              </a:ext>
            </a:extLst>
          </p:cNvPr>
          <p:cNvSpPr/>
          <p:nvPr/>
        </p:nvSpPr>
        <p:spPr>
          <a:xfrm>
            <a:off x="9179915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FFD733-8BE0-487E-9BD4-1AF55A43B0B4}"/>
              </a:ext>
            </a:extLst>
          </p:cNvPr>
          <p:cNvSpPr/>
          <p:nvPr/>
        </p:nvSpPr>
        <p:spPr>
          <a:xfrm>
            <a:off x="3662798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F5BE87-7113-427F-9698-C0EFDA4FB97E}"/>
              </a:ext>
            </a:extLst>
          </p:cNvPr>
          <p:cNvSpPr/>
          <p:nvPr/>
        </p:nvSpPr>
        <p:spPr>
          <a:xfrm>
            <a:off x="6421356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2ADF35-71F4-4761-B79A-B56DC2FEB931}"/>
              </a:ext>
            </a:extLst>
          </p:cNvPr>
          <p:cNvSpPr txBox="1"/>
          <p:nvPr/>
        </p:nvSpPr>
        <p:spPr>
          <a:xfrm>
            <a:off x="3109318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0CD46C-D05D-44D0-B0B1-9B1D3F6A806B}"/>
              </a:ext>
            </a:extLst>
          </p:cNvPr>
          <p:cNvSpPr txBox="1"/>
          <p:nvPr/>
        </p:nvSpPr>
        <p:spPr>
          <a:xfrm>
            <a:off x="5883522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5C4FEB-4A76-4FC1-8CF4-26047FE27502}"/>
              </a:ext>
            </a:extLst>
          </p:cNvPr>
          <p:cNvSpPr txBox="1"/>
          <p:nvPr/>
        </p:nvSpPr>
        <p:spPr>
          <a:xfrm>
            <a:off x="8610782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ED59D3-5066-4592-AB86-40B7C1DFE41C}"/>
              </a:ext>
            </a:extLst>
          </p:cNvPr>
          <p:cNvSpPr txBox="1"/>
          <p:nvPr/>
        </p:nvSpPr>
        <p:spPr>
          <a:xfrm>
            <a:off x="1439991" y="23059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4C2E983-A47A-4D7C-88C1-C17506268799}"/>
              </a:ext>
            </a:extLst>
          </p:cNvPr>
          <p:cNvSpPr/>
          <p:nvPr/>
        </p:nvSpPr>
        <p:spPr>
          <a:xfrm>
            <a:off x="3662797" y="2190972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F2DE67-6977-4070-A453-3BA312131199}"/>
              </a:ext>
            </a:extLst>
          </p:cNvPr>
          <p:cNvSpPr txBox="1"/>
          <p:nvPr/>
        </p:nvSpPr>
        <p:spPr>
          <a:xfrm>
            <a:off x="4221792" y="23059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6"/>
                </a:solidFill>
              </a:rPr>
              <a:t>STEP 2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E6DC5CD-6315-4C15-855B-FF497CEE40F3}"/>
              </a:ext>
            </a:extLst>
          </p:cNvPr>
          <p:cNvSpPr/>
          <p:nvPr/>
        </p:nvSpPr>
        <p:spPr>
          <a:xfrm>
            <a:off x="6421354" y="2190972"/>
            <a:ext cx="2041451" cy="604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B0ECB-FF28-4E9A-B13B-F89A9BF2C075}"/>
              </a:ext>
            </a:extLst>
          </p:cNvPr>
          <p:cNvSpPr txBox="1"/>
          <p:nvPr/>
        </p:nvSpPr>
        <p:spPr>
          <a:xfrm>
            <a:off x="6981150" y="23059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6"/>
                </a:solidFill>
              </a:rPr>
              <a:t>STEP 3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92AF824-B77B-46D0-9E18-0EF3CBF3F8C5}"/>
              </a:ext>
            </a:extLst>
          </p:cNvPr>
          <p:cNvSpPr/>
          <p:nvPr/>
        </p:nvSpPr>
        <p:spPr>
          <a:xfrm>
            <a:off x="9179911" y="2190972"/>
            <a:ext cx="2041451" cy="6042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35BACA-5CE9-4939-BCA5-0E64C019ECAD}"/>
              </a:ext>
            </a:extLst>
          </p:cNvPr>
          <p:cNvSpPr txBox="1"/>
          <p:nvPr/>
        </p:nvSpPr>
        <p:spPr>
          <a:xfrm>
            <a:off x="9731479" y="23059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BA5649-A5B8-42C9-B6F7-B7894DC37B95}"/>
              </a:ext>
            </a:extLst>
          </p:cNvPr>
          <p:cNvSpPr txBox="1"/>
          <p:nvPr/>
        </p:nvSpPr>
        <p:spPr>
          <a:xfrm>
            <a:off x="1073965" y="34276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C856BD-AEEE-4831-AB98-A4A375C1AF40}"/>
              </a:ext>
            </a:extLst>
          </p:cNvPr>
          <p:cNvSpPr txBox="1"/>
          <p:nvPr/>
        </p:nvSpPr>
        <p:spPr>
          <a:xfrm>
            <a:off x="3832523" y="34276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A24151-08C0-4EAE-B9AC-DD7978A0026E}"/>
              </a:ext>
            </a:extLst>
          </p:cNvPr>
          <p:cNvSpPr txBox="1"/>
          <p:nvPr/>
        </p:nvSpPr>
        <p:spPr>
          <a:xfrm>
            <a:off x="6591082" y="34276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7936B6-F3CC-404D-B83C-C6CE38D7609E}"/>
              </a:ext>
            </a:extLst>
          </p:cNvPr>
          <p:cNvSpPr txBox="1"/>
          <p:nvPr/>
        </p:nvSpPr>
        <p:spPr>
          <a:xfrm>
            <a:off x="9359188" y="34276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3744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A303E2-1182-4CFA-AEDC-02106FC7F59F}"/>
              </a:ext>
            </a:extLst>
          </p:cNvPr>
          <p:cNvSpPr txBox="1"/>
          <p:nvPr/>
        </p:nvSpPr>
        <p:spPr>
          <a:xfrm>
            <a:off x="1184005" y="122858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726D02-8775-4914-8B26-D68E0EAC4C6F}"/>
              </a:ext>
            </a:extLst>
          </p:cNvPr>
          <p:cNvSpPr txBox="1"/>
          <p:nvPr/>
        </p:nvSpPr>
        <p:spPr>
          <a:xfrm>
            <a:off x="1199245" y="699869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AA33B-648D-4FAF-B5B0-957EA975B427}"/>
              </a:ext>
            </a:extLst>
          </p:cNvPr>
          <p:cNvSpPr txBox="1"/>
          <p:nvPr/>
        </p:nvSpPr>
        <p:spPr>
          <a:xfrm>
            <a:off x="148997" y="373069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Part 1, 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A77CE1-94A6-436C-9F8F-9C5A4A28AC0B}"/>
              </a:ext>
            </a:extLst>
          </p:cNvPr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C73DA54F-1113-4E45-9740-393F409E895A}"/>
              </a:ext>
            </a:extLst>
          </p:cNvPr>
          <p:cNvSpPr/>
          <p:nvPr/>
        </p:nvSpPr>
        <p:spPr>
          <a:xfrm>
            <a:off x="457200" y="1594884"/>
            <a:ext cx="3434316" cy="34343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7EEB04D-CB9F-4FC7-A118-175E6CC2E455}"/>
              </a:ext>
            </a:extLst>
          </p:cNvPr>
          <p:cNvSpPr/>
          <p:nvPr/>
        </p:nvSpPr>
        <p:spPr>
          <a:xfrm>
            <a:off x="4378842" y="1594884"/>
            <a:ext cx="3434316" cy="34343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D5C8CFF-74C0-4BD9-AA9B-7A4FF6351312}"/>
              </a:ext>
            </a:extLst>
          </p:cNvPr>
          <p:cNvSpPr/>
          <p:nvPr/>
        </p:nvSpPr>
        <p:spPr>
          <a:xfrm>
            <a:off x="8300484" y="1594884"/>
            <a:ext cx="3434316" cy="343431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B55A29-6902-4631-B173-F2BA13A1768A}"/>
              </a:ext>
            </a:extLst>
          </p:cNvPr>
          <p:cNvSpPr txBox="1"/>
          <p:nvPr/>
        </p:nvSpPr>
        <p:spPr>
          <a:xfrm>
            <a:off x="1189152" y="5454785"/>
            <a:ext cx="197041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8606AA-39BE-40A2-B332-ADD5E8B77D63}"/>
              </a:ext>
            </a:extLst>
          </p:cNvPr>
          <p:cNvSpPr txBox="1"/>
          <p:nvPr/>
        </p:nvSpPr>
        <p:spPr>
          <a:xfrm>
            <a:off x="5110794" y="5454785"/>
            <a:ext cx="197041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87F208-CE10-416B-94E0-5821A296D094}"/>
              </a:ext>
            </a:extLst>
          </p:cNvPr>
          <p:cNvSpPr txBox="1"/>
          <p:nvPr/>
        </p:nvSpPr>
        <p:spPr>
          <a:xfrm>
            <a:off x="9032436" y="5454785"/>
            <a:ext cx="197041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pic>
        <p:nvPicPr>
          <p:cNvPr id="4" name="그래픽 3" descr="커피 콩">
            <a:extLst>
              <a:ext uri="{FF2B5EF4-FFF2-40B4-BE49-F238E27FC236}">
                <a16:creationId xmlns:a16="http://schemas.microsoft.com/office/drawing/2014/main" id="{ED02BC8E-B135-4841-BEAA-521F8C0AF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10794" y="2465913"/>
            <a:ext cx="1821040" cy="1821040"/>
          </a:xfrm>
          <a:prstGeom prst="rect">
            <a:avLst/>
          </a:prstGeom>
        </p:spPr>
      </p:pic>
      <p:pic>
        <p:nvPicPr>
          <p:cNvPr id="9" name="그래픽 8" descr="라떼 컵">
            <a:extLst>
              <a:ext uri="{FF2B5EF4-FFF2-40B4-BE49-F238E27FC236}">
                <a16:creationId xmlns:a16="http://schemas.microsoft.com/office/drawing/2014/main" id="{86887B16-EAEC-4867-837D-40856B7468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07121" y="2465913"/>
            <a:ext cx="1821040" cy="1821040"/>
          </a:xfrm>
          <a:prstGeom prst="rect">
            <a:avLst/>
          </a:prstGeom>
        </p:spPr>
      </p:pic>
      <p:pic>
        <p:nvPicPr>
          <p:cNvPr id="14" name="그래픽 13" descr="커피">
            <a:extLst>
              <a:ext uri="{FF2B5EF4-FFF2-40B4-BE49-F238E27FC236}">
                <a16:creationId xmlns:a16="http://schemas.microsoft.com/office/drawing/2014/main" id="{539A133D-CD63-42E7-9402-3B1BDB124A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38523" y="2318880"/>
            <a:ext cx="1821040" cy="182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279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A303E2-1182-4CFA-AEDC-02106FC7F59F}"/>
              </a:ext>
            </a:extLst>
          </p:cNvPr>
          <p:cNvSpPr txBox="1"/>
          <p:nvPr/>
        </p:nvSpPr>
        <p:spPr>
          <a:xfrm>
            <a:off x="1184005" y="122858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726D02-8775-4914-8B26-D68E0EAC4C6F}"/>
              </a:ext>
            </a:extLst>
          </p:cNvPr>
          <p:cNvSpPr txBox="1"/>
          <p:nvPr/>
        </p:nvSpPr>
        <p:spPr>
          <a:xfrm>
            <a:off x="1199245" y="699869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AA33B-648D-4FAF-B5B0-957EA975B427}"/>
              </a:ext>
            </a:extLst>
          </p:cNvPr>
          <p:cNvSpPr txBox="1"/>
          <p:nvPr/>
        </p:nvSpPr>
        <p:spPr>
          <a:xfrm>
            <a:off x="148997" y="373069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Part 1, 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A77CE1-94A6-436C-9F8F-9C5A4A28AC0B}"/>
              </a:ext>
            </a:extLst>
          </p:cNvPr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E35360-EA9A-49DE-96BB-0716989C30D2}"/>
              </a:ext>
            </a:extLst>
          </p:cNvPr>
          <p:cNvSpPr/>
          <p:nvPr/>
        </p:nvSpPr>
        <p:spPr>
          <a:xfrm>
            <a:off x="481567" y="1495581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차트 3">
                <a:extLst>
                  <a:ext uri="{FF2B5EF4-FFF2-40B4-BE49-F238E27FC236}">
                    <a16:creationId xmlns:a16="http://schemas.microsoft.com/office/drawing/2014/main" id="{555B8A36-0A4B-432D-8ACC-96BD5B80CDA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25401880"/>
                  </p:ext>
                </p:extLst>
              </p:nvPr>
            </p:nvGraphicFramePr>
            <p:xfrm>
              <a:off x="715696" y="2570659"/>
              <a:ext cx="4856673" cy="355519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차트 3">
                <a:extLst>
                  <a:ext uri="{FF2B5EF4-FFF2-40B4-BE49-F238E27FC236}">
                    <a16:creationId xmlns:a16="http://schemas.microsoft.com/office/drawing/2014/main" id="{555B8A36-0A4B-432D-8ACC-96BD5B80CDA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696" y="2570659"/>
                <a:ext cx="4856673" cy="355519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AEDE456F-AB13-4479-B2C9-AADEAE07FB6D}"/>
              </a:ext>
            </a:extLst>
          </p:cNvPr>
          <p:cNvSpPr/>
          <p:nvPr/>
        </p:nvSpPr>
        <p:spPr>
          <a:xfrm>
            <a:off x="6314157" y="1495581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8610140E-3F71-43A8-8E6B-6968F93C57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6510737"/>
              </p:ext>
            </p:extLst>
          </p:nvPr>
        </p:nvGraphicFramePr>
        <p:xfrm>
          <a:off x="6560802" y="1795359"/>
          <a:ext cx="4922021" cy="433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8D57C719-ADBC-4D18-BA3C-C84CB0313CE7}"/>
              </a:ext>
            </a:extLst>
          </p:cNvPr>
          <p:cNvSpPr/>
          <p:nvPr/>
        </p:nvSpPr>
        <p:spPr>
          <a:xfrm>
            <a:off x="709177" y="170806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30551C-049D-41B5-B076-E2F1E8DFBA4B}"/>
              </a:ext>
            </a:extLst>
          </p:cNvPr>
          <p:cNvSpPr txBox="1"/>
          <p:nvPr/>
        </p:nvSpPr>
        <p:spPr>
          <a:xfrm>
            <a:off x="1494383" y="1788695"/>
            <a:ext cx="3299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XXXX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년도 제</a:t>
            </a:r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분기 실적</a:t>
            </a:r>
          </a:p>
        </p:txBody>
      </p:sp>
    </p:spTree>
    <p:extLst>
      <p:ext uri="{BB962C8B-B14F-4D97-AF65-F5344CB8AC3E}">
        <p14:creationId xmlns:p14="http://schemas.microsoft.com/office/powerpoint/2010/main" val="2534968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A303E2-1182-4CFA-AEDC-02106FC7F59F}"/>
              </a:ext>
            </a:extLst>
          </p:cNvPr>
          <p:cNvSpPr txBox="1"/>
          <p:nvPr/>
        </p:nvSpPr>
        <p:spPr>
          <a:xfrm>
            <a:off x="1184005" y="122858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726D02-8775-4914-8B26-D68E0EAC4C6F}"/>
              </a:ext>
            </a:extLst>
          </p:cNvPr>
          <p:cNvSpPr txBox="1"/>
          <p:nvPr/>
        </p:nvSpPr>
        <p:spPr>
          <a:xfrm>
            <a:off x="1199245" y="699869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AA33B-648D-4FAF-B5B0-957EA975B427}"/>
              </a:ext>
            </a:extLst>
          </p:cNvPr>
          <p:cNvSpPr txBox="1"/>
          <p:nvPr/>
        </p:nvSpPr>
        <p:spPr>
          <a:xfrm>
            <a:off x="148997" y="373069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Part 1, 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A77CE1-94A6-436C-9F8F-9C5A4A28AC0B}"/>
              </a:ext>
            </a:extLst>
          </p:cNvPr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ABA194A-7E63-4DF4-8E3A-25AAC959747E}"/>
              </a:ext>
            </a:extLst>
          </p:cNvPr>
          <p:cNvSpPr/>
          <p:nvPr/>
        </p:nvSpPr>
        <p:spPr>
          <a:xfrm>
            <a:off x="552687" y="1562953"/>
            <a:ext cx="5551407" cy="48051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39">
            <a:extLst>
              <a:ext uri="{FF2B5EF4-FFF2-40B4-BE49-F238E27FC236}">
                <a16:creationId xmlns:a16="http://schemas.microsoft.com/office/drawing/2014/main" id="{7BC667F1-78BD-409B-8E52-63F8B2798FBA}"/>
              </a:ext>
            </a:extLst>
          </p:cNvPr>
          <p:cNvSpPr/>
          <p:nvPr/>
        </p:nvSpPr>
        <p:spPr>
          <a:xfrm>
            <a:off x="805408" y="5685553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D787A32-299D-43AA-A55D-97490580A916}"/>
              </a:ext>
            </a:extLst>
          </p:cNvPr>
          <p:cNvGrpSpPr/>
          <p:nvPr/>
        </p:nvGrpSpPr>
        <p:grpSpPr>
          <a:xfrm>
            <a:off x="805408" y="5685553"/>
            <a:ext cx="2049928" cy="396095"/>
            <a:chOff x="1061545" y="3608990"/>
            <a:chExt cx="3366997" cy="735724"/>
          </a:xfrm>
          <a:solidFill>
            <a:schemeClr val="accent4"/>
          </a:solidFill>
        </p:grpSpPr>
        <p:sp>
          <p:nvSpPr>
            <p:cNvPr id="15" name="모서리가 둥근 직사각형 61">
              <a:extLst>
                <a:ext uri="{FF2B5EF4-FFF2-40B4-BE49-F238E27FC236}">
                  <a16:creationId xmlns:a16="http://schemas.microsoft.com/office/drawing/2014/main" id="{9EC75EE7-E1C8-4DAE-9BE7-D844F40529CA}"/>
                </a:ext>
              </a:extLst>
            </p:cNvPr>
            <p:cNvSpPr/>
            <p:nvPr/>
          </p:nvSpPr>
          <p:spPr>
            <a:xfrm>
              <a:off x="1061545" y="3608990"/>
              <a:ext cx="3061642" cy="735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D5BDC10-2E92-4CDE-9B9B-7C5BAB365E84}"/>
                </a:ext>
              </a:extLst>
            </p:cNvPr>
            <p:cNvSpPr/>
            <p:nvPr/>
          </p:nvSpPr>
          <p:spPr>
            <a:xfrm>
              <a:off x="1524002" y="3608990"/>
              <a:ext cx="2904540" cy="735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모서리가 둥근 직사각형 44">
            <a:extLst>
              <a:ext uri="{FF2B5EF4-FFF2-40B4-BE49-F238E27FC236}">
                <a16:creationId xmlns:a16="http://schemas.microsoft.com/office/drawing/2014/main" id="{C37382B0-99C1-4726-9305-45EB7F81D1AE}"/>
              </a:ext>
            </a:extLst>
          </p:cNvPr>
          <p:cNvSpPr/>
          <p:nvPr/>
        </p:nvSpPr>
        <p:spPr>
          <a:xfrm>
            <a:off x="805408" y="2403123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ECAE9B9-AB0A-4E82-AC26-5C4061A50CDE}"/>
              </a:ext>
            </a:extLst>
          </p:cNvPr>
          <p:cNvGrpSpPr/>
          <p:nvPr/>
        </p:nvGrpSpPr>
        <p:grpSpPr>
          <a:xfrm>
            <a:off x="805408" y="2403123"/>
            <a:ext cx="3702586" cy="396095"/>
            <a:chOff x="1061545" y="3608990"/>
            <a:chExt cx="6081477" cy="735724"/>
          </a:xfrm>
          <a:solidFill>
            <a:schemeClr val="accent1"/>
          </a:solidFill>
        </p:grpSpPr>
        <p:sp>
          <p:nvSpPr>
            <p:cNvPr id="19" name="모서리가 둥근 직사각형 58">
              <a:extLst>
                <a:ext uri="{FF2B5EF4-FFF2-40B4-BE49-F238E27FC236}">
                  <a16:creationId xmlns:a16="http://schemas.microsoft.com/office/drawing/2014/main" id="{78304908-C3EC-4C79-918D-E4249D1F6C5F}"/>
                </a:ext>
              </a:extLst>
            </p:cNvPr>
            <p:cNvSpPr/>
            <p:nvPr/>
          </p:nvSpPr>
          <p:spPr>
            <a:xfrm>
              <a:off x="1061545" y="3608990"/>
              <a:ext cx="3964803" cy="735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5FF21B1-ADD4-4B08-B543-EDCE60D6B480}"/>
                </a:ext>
              </a:extLst>
            </p:cNvPr>
            <p:cNvSpPr/>
            <p:nvPr/>
          </p:nvSpPr>
          <p:spPr>
            <a:xfrm>
              <a:off x="1524001" y="3608990"/>
              <a:ext cx="5619021" cy="735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모서리가 둥근 직사각형 46">
            <a:extLst>
              <a:ext uri="{FF2B5EF4-FFF2-40B4-BE49-F238E27FC236}">
                <a16:creationId xmlns:a16="http://schemas.microsoft.com/office/drawing/2014/main" id="{47C8122B-5823-4FFA-9254-2DAB8F77B98E}"/>
              </a:ext>
            </a:extLst>
          </p:cNvPr>
          <p:cNvSpPr/>
          <p:nvPr/>
        </p:nvSpPr>
        <p:spPr>
          <a:xfrm>
            <a:off x="805408" y="4115096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D3D6416-8281-4094-835B-A597F2F54F2A}"/>
              </a:ext>
            </a:extLst>
          </p:cNvPr>
          <p:cNvGrpSpPr/>
          <p:nvPr/>
        </p:nvGrpSpPr>
        <p:grpSpPr>
          <a:xfrm>
            <a:off x="805408" y="4115096"/>
            <a:ext cx="3094124" cy="396095"/>
            <a:chOff x="2438787" y="2279645"/>
            <a:chExt cx="4584472" cy="536896"/>
          </a:xfrm>
          <a:solidFill>
            <a:schemeClr val="accent2"/>
          </a:solidFill>
        </p:grpSpPr>
        <p:sp>
          <p:nvSpPr>
            <p:cNvPr id="25" name="모서리가 둥근 직사각형 56">
              <a:extLst>
                <a:ext uri="{FF2B5EF4-FFF2-40B4-BE49-F238E27FC236}">
                  <a16:creationId xmlns:a16="http://schemas.microsoft.com/office/drawing/2014/main" id="{A165FEB3-44A3-46C4-AB46-417A582134D1}"/>
                </a:ext>
              </a:extLst>
            </p:cNvPr>
            <p:cNvSpPr/>
            <p:nvPr/>
          </p:nvSpPr>
          <p:spPr>
            <a:xfrm>
              <a:off x="2438787" y="2279645"/>
              <a:ext cx="4455587" cy="53689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7C29E19-EC9B-4991-8630-D29739CA8D56}"/>
                </a:ext>
              </a:extLst>
            </p:cNvPr>
            <p:cNvSpPr/>
            <p:nvPr/>
          </p:nvSpPr>
          <p:spPr>
            <a:xfrm>
              <a:off x="2855961" y="2279645"/>
              <a:ext cx="4167298" cy="5368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CB9CA3B-63FD-4310-84FB-641F41E6CA51}"/>
              </a:ext>
            </a:extLst>
          </p:cNvPr>
          <p:cNvSpPr txBox="1"/>
          <p:nvPr/>
        </p:nvSpPr>
        <p:spPr>
          <a:xfrm>
            <a:off x="3641456" y="3547282"/>
            <a:ext cx="503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62.9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6EAC39BE-3751-4341-B7E0-BEF110056AB5}"/>
              </a:ext>
            </a:extLst>
          </p:cNvPr>
          <p:cNvSpPr/>
          <p:nvPr/>
        </p:nvSpPr>
        <p:spPr>
          <a:xfrm flipV="1">
            <a:off x="3838661" y="3906464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083209-4675-4355-8695-D75D0B9CC045}"/>
              </a:ext>
            </a:extLst>
          </p:cNvPr>
          <p:cNvSpPr txBox="1"/>
          <p:nvPr/>
        </p:nvSpPr>
        <p:spPr>
          <a:xfrm>
            <a:off x="4261481" y="1845128"/>
            <a:ext cx="493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75.2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79CC54C4-81F8-464F-AF4F-A9E86F7B8308}"/>
              </a:ext>
            </a:extLst>
          </p:cNvPr>
          <p:cNvSpPr/>
          <p:nvPr/>
        </p:nvSpPr>
        <p:spPr>
          <a:xfrm flipV="1">
            <a:off x="4453552" y="2159577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7A1232-559E-48E6-8401-3852FD993D52}"/>
              </a:ext>
            </a:extLst>
          </p:cNvPr>
          <p:cNvSpPr txBox="1"/>
          <p:nvPr/>
        </p:nvSpPr>
        <p:spPr>
          <a:xfrm>
            <a:off x="2627887" y="5146609"/>
            <a:ext cx="454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41.7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FEE88EF7-5F9E-45A1-A55E-65E8CA24D56F}"/>
              </a:ext>
            </a:extLst>
          </p:cNvPr>
          <p:cNvSpPr/>
          <p:nvPr/>
        </p:nvSpPr>
        <p:spPr>
          <a:xfrm flipV="1">
            <a:off x="2800894" y="5442008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D31086D-7639-4BA1-AB1A-40AF773F086E}"/>
              </a:ext>
            </a:extLst>
          </p:cNvPr>
          <p:cNvSpPr/>
          <p:nvPr/>
        </p:nvSpPr>
        <p:spPr>
          <a:xfrm>
            <a:off x="6348494" y="1562954"/>
            <a:ext cx="5275005" cy="14172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F573E33-43EC-4A53-B4B2-F53B7BEA44A6}"/>
              </a:ext>
            </a:extLst>
          </p:cNvPr>
          <p:cNvSpPr/>
          <p:nvPr/>
        </p:nvSpPr>
        <p:spPr>
          <a:xfrm>
            <a:off x="6356402" y="3256904"/>
            <a:ext cx="5275005" cy="14172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74D7C65-30D9-42F0-A1A7-D4B495283C05}"/>
              </a:ext>
            </a:extLst>
          </p:cNvPr>
          <p:cNvSpPr/>
          <p:nvPr/>
        </p:nvSpPr>
        <p:spPr>
          <a:xfrm>
            <a:off x="6364309" y="4950854"/>
            <a:ext cx="5275005" cy="14172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AE81E3E-375E-45FB-8FED-2C2A7CC1DC95}"/>
              </a:ext>
            </a:extLst>
          </p:cNvPr>
          <p:cNvSpPr/>
          <p:nvPr/>
        </p:nvSpPr>
        <p:spPr>
          <a:xfrm>
            <a:off x="6348493" y="1562954"/>
            <a:ext cx="956547" cy="14172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1D345E4-713B-4891-98C2-22AF2323181F}"/>
              </a:ext>
            </a:extLst>
          </p:cNvPr>
          <p:cNvSpPr/>
          <p:nvPr/>
        </p:nvSpPr>
        <p:spPr>
          <a:xfrm>
            <a:off x="6348493" y="3256904"/>
            <a:ext cx="956547" cy="14172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90432D8-D11D-436A-9647-1E22299D10B5}"/>
              </a:ext>
            </a:extLst>
          </p:cNvPr>
          <p:cNvSpPr/>
          <p:nvPr/>
        </p:nvSpPr>
        <p:spPr>
          <a:xfrm>
            <a:off x="6348493" y="4950854"/>
            <a:ext cx="956547" cy="14172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88095F-D975-4748-AF10-3E863066AA63}"/>
              </a:ext>
            </a:extLst>
          </p:cNvPr>
          <p:cNvSpPr txBox="1"/>
          <p:nvPr/>
        </p:nvSpPr>
        <p:spPr>
          <a:xfrm>
            <a:off x="6572414" y="189843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A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4AFAE17-F856-4471-A457-64B8700C024B}"/>
              </a:ext>
            </a:extLst>
          </p:cNvPr>
          <p:cNvSpPr txBox="1"/>
          <p:nvPr/>
        </p:nvSpPr>
        <p:spPr>
          <a:xfrm>
            <a:off x="6572414" y="3601422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B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5B562-3C1E-4714-9832-0CEC1CFF2ECE}"/>
              </a:ext>
            </a:extLst>
          </p:cNvPr>
          <p:cNvSpPr txBox="1"/>
          <p:nvPr/>
        </p:nvSpPr>
        <p:spPr>
          <a:xfrm>
            <a:off x="6559590" y="5294247"/>
            <a:ext cx="5517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C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75BA769-1BDD-47B2-816C-A55D05495005}"/>
              </a:ext>
            </a:extLst>
          </p:cNvPr>
          <p:cNvSpPr txBox="1"/>
          <p:nvPr/>
        </p:nvSpPr>
        <p:spPr>
          <a:xfrm>
            <a:off x="7430723" y="1872055"/>
            <a:ext cx="4018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7765DE2-90B5-45FF-B387-477188D0A89E}"/>
              </a:ext>
            </a:extLst>
          </p:cNvPr>
          <p:cNvSpPr txBox="1"/>
          <p:nvPr/>
        </p:nvSpPr>
        <p:spPr>
          <a:xfrm>
            <a:off x="7430723" y="3561480"/>
            <a:ext cx="4018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38E99C7-1C4C-440F-948D-7A3A30056031}"/>
              </a:ext>
            </a:extLst>
          </p:cNvPr>
          <p:cNvSpPr txBox="1"/>
          <p:nvPr/>
        </p:nvSpPr>
        <p:spPr>
          <a:xfrm>
            <a:off x="7430723" y="5250905"/>
            <a:ext cx="4018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356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A303E2-1182-4CFA-AEDC-02106FC7F59F}"/>
              </a:ext>
            </a:extLst>
          </p:cNvPr>
          <p:cNvSpPr txBox="1"/>
          <p:nvPr/>
        </p:nvSpPr>
        <p:spPr>
          <a:xfrm>
            <a:off x="1184005" y="122858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726D02-8775-4914-8B26-D68E0EAC4C6F}"/>
              </a:ext>
            </a:extLst>
          </p:cNvPr>
          <p:cNvSpPr txBox="1"/>
          <p:nvPr/>
        </p:nvSpPr>
        <p:spPr>
          <a:xfrm>
            <a:off x="1199245" y="699869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AA33B-648D-4FAF-B5B0-957EA975B427}"/>
              </a:ext>
            </a:extLst>
          </p:cNvPr>
          <p:cNvSpPr txBox="1"/>
          <p:nvPr/>
        </p:nvSpPr>
        <p:spPr>
          <a:xfrm>
            <a:off x="148997" y="373069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Part 1, 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A77CE1-94A6-436C-9F8F-9C5A4A28AC0B}"/>
              </a:ext>
            </a:extLst>
          </p:cNvPr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3F00F63-BAA1-46E6-9793-EFFAA429564E}"/>
              </a:ext>
            </a:extLst>
          </p:cNvPr>
          <p:cNvCxnSpPr/>
          <p:nvPr/>
        </p:nvCxnSpPr>
        <p:spPr>
          <a:xfrm>
            <a:off x="1046180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E59D969-24DC-46AE-8A99-BF3E0CF8CFC9}"/>
              </a:ext>
            </a:extLst>
          </p:cNvPr>
          <p:cNvSpPr txBox="1"/>
          <p:nvPr/>
        </p:nvSpPr>
        <p:spPr>
          <a:xfrm>
            <a:off x="1279466" y="5583953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2017</a:t>
            </a:r>
            <a:endParaRPr lang="ko-KR" altLang="en-US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0AB66DE-78AA-4B39-849C-AE5B8ADCD42C}"/>
              </a:ext>
            </a:extLst>
          </p:cNvPr>
          <p:cNvSpPr txBox="1"/>
          <p:nvPr/>
        </p:nvSpPr>
        <p:spPr>
          <a:xfrm>
            <a:off x="1630364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1E2B73E-EF5F-463C-854D-18A761EAF4F5}"/>
              </a:ext>
            </a:extLst>
          </p:cNvPr>
          <p:cNvCxnSpPr/>
          <p:nvPr/>
        </p:nvCxnSpPr>
        <p:spPr>
          <a:xfrm>
            <a:off x="3710583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3C578F7-12B2-4793-AB25-EF268FC1E608}"/>
              </a:ext>
            </a:extLst>
          </p:cNvPr>
          <p:cNvSpPr txBox="1"/>
          <p:nvPr/>
        </p:nvSpPr>
        <p:spPr>
          <a:xfrm>
            <a:off x="3943870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2018</a:t>
            </a:r>
            <a:endParaRPr lang="ko-KR" alt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7BA24EF-B051-4574-B5BA-21879C133CAA}"/>
              </a:ext>
            </a:extLst>
          </p:cNvPr>
          <p:cNvSpPr txBox="1"/>
          <p:nvPr/>
        </p:nvSpPr>
        <p:spPr>
          <a:xfrm>
            <a:off x="4294767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77DBB5A4-8271-4EEE-A8A7-DBA0BF9D27B5}"/>
              </a:ext>
            </a:extLst>
          </p:cNvPr>
          <p:cNvCxnSpPr/>
          <p:nvPr/>
        </p:nvCxnSpPr>
        <p:spPr>
          <a:xfrm>
            <a:off x="6374986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F586219-B698-479A-A201-62A18A859A6D}"/>
              </a:ext>
            </a:extLst>
          </p:cNvPr>
          <p:cNvSpPr txBox="1"/>
          <p:nvPr/>
        </p:nvSpPr>
        <p:spPr>
          <a:xfrm>
            <a:off x="6608273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2019</a:t>
            </a:r>
            <a:endParaRPr lang="ko-KR" alt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942441A-326D-4A20-A2B8-44A659B4E54B}"/>
              </a:ext>
            </a:extLst>
          </p:cNvPr>
          <p:cNvSpPr txBox="1"/>
          <p:nvPr/>
        </p:nvSpPr>
        <p:spPr>
          <a:xfrm>
            <a:off x="6959170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61C7BC4C-3C5F-4965-81CF-5CA83706D239}"/>
              </a:ext>
            </a:extLst>
          </p:cNvPr>
          <p:cNvCxnSpPr/>
          <p:nvPr/>
        </p:nvCxnSpPr>
        <p:spPr>
          <a:xfrm>
            <a:off x="9039389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9E7F4AB-9130-4A2E-BCB4-2236B33F2883}"/>
              </a:ext>
            </a:extLst>
          </p:cNvPr>
          <p:cNvSpPr txBox="1"/>
          <p:nvPr/>
        </p:nvSpPr>
        <p:spPr>
          <a:xfrm>
            <a:off x="9272676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2020</a:t>
            </a:r>
            <a:endParaRPr lang="ko-KR" altLang="en-US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B359D15-75BA-4A29-969D-0B591C5B8215}"/>
              </a:ext>
            </a:extLst>
          </p:cNvPr>
          <p:cNvSpPr txBox="1"/>
          <p:nvPr/>
        </p:nvSpPr>
        <p:spPr>
          <a:xfrm>
            <a:off x="9623573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838B5BF-E62D-4A87-9AE8-6DEEB314193F}"/>
              </a:ext>
            </a:extLst>
          </p:cNvPr>
          <p:cNvSpPr txBox="1"/>
          <p:nvPr/>
        </p:nvSpPr>
        <p:spPr>
          <a:xfrm flipH="1">
            <a:off x="889747" y="1558487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001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3E2A8FA-F2E7-4DBF-B447-45ACC88D60BB}"/>
              </a:ext>
            </a:extLst>
          </p:cNvPr>
          <p:cNvSpPr txBox="1"/>
          <p:nvPr/>
        </p:nvSpPr>
        <p:spPr>
          <a:xfrm flipH="1">
            <a:off x="3505799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D8551FA-75E4-49C2-A16A-82A3807B93D2}"/>
              </a:ext>
            </a:extLst>
          </p:cNvPr>
          <p:cNvSpPr txBox="1"/>
          <p:nvPr/>
        </p:nvSpPr>
        <p:spPr>
          <a:xfrm flipH="1">
            <a:off x="6121851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003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8B53DEC-F7A4-4D3A-8428-7C57E7F8F9D4}"/>
              </a:ext>
            </a:extLst>
          </p:cNvPr>
          <p:cNvSpPr txBox="1"/>
          <p:nvPr/>
        </p:nvSpPr>
        <p:spPr>
          <a:xfrm flipH="1">
            <a:off x="8737903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004</a:t>
            </a:r>
            <a:endParaRPr lang="ko-KR" altLang="en-US" sz="2000" b="1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0A77FF2-C135-40B8-940B-411D9F2432B7}"/>
              </a:ext>
            </a:extLst>
          </p:cNvPr>
          <p:cNvSpPr/>
          <p:nvPr/>
        </p:nvSpPr>
        <p:spPr>
          <a:xfrm>
            <a:off x="805841" y="1971955"/>
            <a:ext cx="2519028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0A9755E-8FFD-4976-BC92-1C35B6617F06}"/>
              </a:ext>
            </a:extLst>
          </p:cNvPr>
          <p:cNvSpPr/>
          <p:nvPr/>
        </p:nvSpPr>
        <p:spPr>
          <a:xfrm>
            <a:off x="3470244" y="1971955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44E3A72-7159-4627-A5C1-C0023137168A}"/>
              </a:ext>
            </a:extLst>
          </p:cNvPr>
          <p:cNvSpPr/>
          <p:nvPr/>
        </p:nvSpPr>
        <p:spPr>
          <a:xfrm>
            <a:off x="6134647" y="1971955"/>
            <a:ext cx="2519028" cy="33587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B41C786-0D4C-4AF7-BCF3-3756D5083649}"/>
              </a:ext>
            </a:extLst>
          </p:cNvPr>
          <p:cNvSpPr/>
          <p:nvPr/>
        </p:nvSpPr>
        <p:spPr>
          <a:xfrm>
            <a:off x="8799050" y="1971955"/>
            <a:ext cx="2519028" cy="335870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460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92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8F81"/>
      </a:accent1>
      <a:accent2>
        <a:srgbClr val="C4D5EB"/>
      </a:accent2>
      <a:accent3>
        <a:srgbClr val="BBBBBD"/>
      </a:accent3>
      <a:accent4>
        <a:srgbClr val="F5D9BB"/>
      </a:accent4>
      <a:accent5>
        <a:srgbClr val="B474C6"/>
      </a:accent5>
      <a:accent6>
        <a:srgbClr val="343B4E"/>
      </a:accent6>
      <a:hlink>
        <a:srgbClr val="262626"/>
      </a:hlink>
      <a:folHlink>
        <a:srgbClr val="262626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935</Words>
  <Application>Microsoft Office PowerPoint</Application>
  <PresentationFormat>와이드스크린</PresentationFormat>
  <Paragraphs>202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나눔스퀘어 Bold</vt:lpstr>
      <vt:lpstr>나눔스퀘어 Light</vt:lpstr>
      <vt:lpstr>Arial</vt:lpstr>
      <vt:lpstr>Arial Nova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Yu Saebyeol</cp:lastModifiedBy>
  <cp:revision>22</cp:revision>
  <dcterms:created xsi:type="dcterms:W3CDTF">2020-09-20T00:04:50Z</dcterms:created>
  <dcterms:modified xsi:type="dcterms:W3CDTF">2020-09-20T23:09:17Z</dcterms:modified>
</cp:coreProperties>
</file>