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1" r:id="rId4"/>
    <p:sldId id="257" r:id="rId5"/>
    <p:sldId id="258" r:id="rId6"/>
    <p:sldId id="271" r:id="rId7"/>
    <p:sldId id="260" r:id="rId8"/>
    <p:sldId id="267" r:id="rId9"/>
    <p:sldId id="268" r:id="rId10"/>
    <p:sldId id="269" r:id="rId11"/>
    <p:sldId id="270" r:id="rId12"/>
    <p:sldId id="272" r:id="rId13"/>
    <p:sldId id="265" r:id="rId14"/>
    <p:sldId id="273" r:id="rId15"/>
    <p:sldId id="259" r:id="rId16"/>
    <p:sldId id="274" r:id="rId17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62" y="-10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1분기</c:v>
                </c:pt>
                <c:pt idx="1">
                  <c:v>2분기</c:v>
                </c:pt>
                <c:pt idx="2">
                  <c:v>3분기</c:v>
                </c:pt>
                <c:pt idx="3">
                  <c:v>4분기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06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90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6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827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0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6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97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7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66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2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0B2D-7F64-4F99-BA0A-E9F36A0257E0}" type="datetimeFigureOut">
              <a:rPr lang="ko-KR" altLang="en-US" smtClean="0"/>
              <a:t>2019-09-14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D2FC6-C1A1-4665-949B-18A371CE7F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82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639984" y="2420887"/>
            <a:ext cx="4937760" cy="1872209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4277" y="2539955"/>
            <a:ext cx="4629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4800" b="1" dirty="0" smtClean="0">
                <a:solidFill>
                  <a:schemeClr val="tx2">
                    <a:lumMod val="50000"/>
                  </a:schemeClr>
                </a:solidFill>
              </a:rPr>
              <a:t>P</a:t>
            </a:r>
            <a:r>
              <a:rPr lang="en-US" altLang="ko-KR" sz="4800" b="1" dirty="0" smtClean="0">
                <a:solidFill>
                  <a:schemeClr val="tx2">
                    <a:lumMod val="75000"/>
                  </a:schemeClr>
                </a:solidFill>
              </a:rPr>
              <a:t>ower</a:t>
            </a:r>
            <a:r>
              <a:rPr lang="en-US" altLang="ko-KR" sz="4800" b="1" dirty="0" smtClean="0">
                <a:solidFill>
                  <a:schemeClr val="bg1">
                    <a:lumMod val="75000"/>
                  </a:schemeClr>
                </a:solidFill>
              </a:rPr>
              <a:t>Point</a:t>
            </a:r>
            <a:endParaRPr lang="ko-KR" altLang="en-US" sz="4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9260" y="3594536"/>
            <a:ext cx="3039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 err="1" smtClean="0">
                <a:solidFill>
                  <a:schemeClr val="bg1">
                    <a:lumMod val="75000"/>
                  </a:schemeClr>
                </a:solidFill>
              </a:rPr>
              <a:t>HamssBlog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757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848544" y="6381328"/>
            <a:ext cx="849694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 rot="5400000">
            <a:off x="6663447" y="5698296"/>
            <a:ext cx="1120808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5400000">
            <a:off x="6934040" y="5554280"/>
            <a:ext cx="1408838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5400000">
            <a:off x="7122105" y="5310297"/>
            <a:ext cx="1896806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5400000">
            <a:off x="7291480" y="5014219"/>
            <a:ext cx="2488961" cy="1826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7367412" y="2144576"/>
            <a:ext cx="1222254" cy="416620"/>
            <a:chOff x="996403" y="1995139"/>
            <a:chExt cx="1222254" cy="416620"/>
          </a:xfrm>
        </p:grpSpPr>
        <p:sp>
          <p:nvSpPr>
            <p:cNvPr id="99" name="직사각형 98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Type 3</a:t>
              </a:r>
              <a:endParaRPr lang="ko-KR" altLang="en-US" sz="1600" b="1" dirty="0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7378452" y="2539082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He who has never hoped can never despair. (George Bernard Shaw)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48544" y="2182213"/>
            <a:ext cx="59766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effectLst/>
              </a:rPr>
              <a:t>Y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esterday all my troubles seemed so far away. Now it looks as though they're here to stay. Oh, I believe in yesterday. Suddenly I'm not half the man I used to be. There's a shadow hanging over me. Oh, yesterday came suddenly. Why she had to go, I don't know, she wouldn't say. I said something wrong, now I long for yesterday. Yesterday love was such an easy game to play. Now I need a place to hide away. Oh, I believe in yesterday.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848544" y="6381328"/>
            <a:ext cx="849694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 rot="5400000">
            <a:off x="6663447" y="5698296"/>
            <a:ext cx="1120808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5400000">
            <a:off x="6934040" y="5554280"/>
            <a:ext cx="1408838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5400000">
            <a:off x="7122105" y="5310297"/>
            <a:ext cx="1896806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5400000">
            <a:off x="7291480" y="5014219"/>
            <a:ext cx="2488961" cy="1826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그룹 97"/>
          <p:cNvGrpSpPr/>
          <p:nvPr/>
        </p:nvGrpSpPr>
        <p:grpSpPr>
          <a:xfrm>
            <a:off x="7367412" y="2144576"/>
            <a:ext cx="1222254" cy="416620"/>
            <a:chOff x="996403" y="1995139"/>
            <a:chExt cx="1222254" cy="416620"/>
          </a:xfrm>
        </p:grpSpPr>
        <p:sp>
          <p:nvSpPr>
            <p:cNvPr id="99" name="직사각형 98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Type 3</a:t>
              </a:r>
              <a:endParaRPr lang="ko-KR" altLang="en-US" sz="1600" b="1" dirty="0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7378452" y="2539082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He who has never hoped can never despair. (George Bernard Shaw)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404836" y="2225392"/>
            <a:ext cx="19294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Hope is necessary in every condition. (Samuel Johnson)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10234" y="2225392"/>
            <a:ext cx="17735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He who has never hoped can never despair. (George Bernard Shaw) 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11316" y="3392831"/>
            <a:ext cx="162375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Take hope from the heart of man, and you make him a beast of prey. (</a:t>
            </a:r>
            <a:r>
              <a:rPr lang="en-US" altLang="ko-KR" sz="1600" b="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Quida</a:t>
            </a:r>
            <a:r>
              <a:rPr lang="en-US" altLang="ko-KR" sz="16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) 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42430" y="2338432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3939692" y="2338432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1137853" y="350587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Adobe Heiti Std R" panose="020B0400000000000000" pitchFamily="34" charset="-128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8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3091078580"/>
              </p:ext>
            </p:extLst>
          </p:nvPr>
        </p:nvGraphicFramePr>
        <p:xfrm>
          <a:off x="3728864" y="1772816"/>
          <a:ext cx="4780411" cy="3186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/>
          <p:cNvSpPr/>
          <p:nvPr/>
        </p:nvSpPr>
        <p:spPr>
          <a:xfrm>
            <a:off x="0" y="939056"/>
            <a:ext cx="3944888" cy="54886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121352" y="943124"/>
            <a:ext cx="1784648" cy="548864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045923" y="1753931"/>
            <a:ext cx="17735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 smtClean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He who has never hoped can never despair. (George Bernard Shaw) 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75381" y="1866971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013136" y="3996928"/>
            <a:ext cx="177356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0" i="0" dirty="0" smtClean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He who has never hoped can never despair. (George Bernard Shaw) 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742594" y="4109968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  <a:latin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66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V="1">
            <a:off x="416496" y="2564904"/>
            <a:ext cx="8856984" cy="23762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타원 4"/>
          <p:cNvSpPr/>
          <p:nvPr/>
        </p:nvSpPr>
        <p:spPr>
          <a:xfrm>
            <a:off x="920552" y="3483752"/>
            <a:ext cx="2041090" cy="20410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872880" y="2708920"/>
            <a:ext cx="2041090" cy="20410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779555" y="1933034"/>
            <a:ext cx="2041090" cy="204109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이미지</a:t>
            </a:r>
            <a:r>
              <a:rPr lang="en-US" altLang="ko-KR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9555" y="6269994"/>
            <a:ext cx="2876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hamss.tistory.com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191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15" y="3245962"/>
            <a:ext cx="7897328" cy="2610214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4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9555" y="6269994"/>
            <a:ext cx="2876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600" b="1" dirty="0" smtClean="0">
                <a:solidFill>
                  <a:schemeClr val="accent6">
                    <a:lumMod val="75000"/>
                  </a:schemeClr>
                </a:solidFill>
              </a:rPr>
              <a:t>hamss.tistory.com</a:t>
            </a:r>
            <a:endParaRPr lang="en-US" altLang="ko-KR" sz="1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564121" y="3532946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TEP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4139244" y="2574791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TEP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2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987535" y="1795458"/>
            <a:ext cx="1013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S</a:t>
            </a:r>
            <a:r>
              <a:rPr lang="en-US" altLang="ko-KR" sz="2000" b="1" dirty="0" smtClean="0">
                <a:solidFill>
                  <a:schemeClr val="bg1">
                    <a:lumMod val="50000"/>
                  </a:schemeClr>
                </a:solidFill>
              </a:rPr>
              <a:t>TEP </a:t>
            </a:r>
            <a:r>
              <a:rPr lang="en-US" altLang="ko-KR" sz="2000" b="1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ko-KR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72578" y="3933056"/>
            <a:ext cx="1196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 smtClean="0">
                <a:effectLst/>
                <a:latin typeface="+mn-ea"/>
              </a:rPr>
              <a:t>He who has never hoped can never despair. (George Bernard Shaw)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047701" y="3030957"/>
            <a:ext cx="1196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 smtClean="0">
                <a:effectLst/>
                <a:latin typeface="+mn-ea"/>
              </a:rPr>
              <a:t>He who has never hoped can never despair. (George Bernard Shaw)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876730" y="2251941"/>
            <a:ext cx="1196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 smtClean="0">
                <a:effectLst/>
                <a:latin typeface="+mn-ea"/>
              </a:rPr>
              <a:t>He who has never hoped can never despair. (George Bernard Shaw) </a:t>
            </a:r>
            <a:endParaRPr lang="ko-KR" altLang="en-US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62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오각형 1"/>
          <p:cNvSpPr/>
          <p:nvPr/>
        </p:nvSpPr>
        <p:spPr>
          <a:xfrm>
            <a:off x="848544" y="3582307"/>
            <a:ext cx="8424936" cy="432048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2790393" y="3726323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>
            <a:stCxn id="13" idx="4"/>
          </p:cNvCxnSpPr>
          <p:nvPr/>
        </p:nvCxnSpPr>
        <p:spPr>
          <a:xfrm>
            <a:off x="2862401" y="3870339"/>
            <a:ext cx="0" cy="8640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/>
          <p:cNvSpPr/>
          <p:nvPr/>
        </p:nvSpPr>
        <p:spPr>
          <a:xfrm>
            <a:off x="6784617" y="372555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/>
          <p:cNvCxnSpPr>
            <a:endCxn id="38" idx="0"/>
          </p:cNvCxnSpPr>
          <p:nvPr/>
        </p:nvCxnSpPr>
        <p:spPr>
          <a:xfrm>
            <a:off x="6856625" y="2862227"/>
            <a:ext cx="0" cy="8633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1003154" y="1459628"/>
            <a:ext cx="1222254" cy="416620"/>
            <a:chOff x="996403" y="1995139"/>
            <a:chExt cx="1222254" cy="416620"/>
          </a:xfrm>
        </p:grpSpPr>
        <p:sp>
          <p:nvSpPr>
            <p:cNvPr id="58" name="직사각형 57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1 MONTH</a:t>
              </a:r>
              <a:endParaRPr lang="ko-KR" altLang="en-US" sz="1600" b="1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2207479" y="4814941"/>
            <a:ext cx="1326860" cy="415051"/>
            <a:chOff x="2600283" y="4355812"/>
            <a:chExt cx="1326860" cy="415051"/>
          </a:xfrm>
        </p:grpSpPr>
        <p:sp>
          <p:nvSpPr>
            <p:cNvPr id="61" name="직사각형 60"/>
            <p:cNvSpPr/>
            <p:nvPr/>
          </p:nvSpPr>
          <p:spPr>
            <a:xfrm rot="10800000">
              <a:off x="2815528" y="4725144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600283" y="4355812"/>
              <a:ext cx="13268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2</a:t>
              </a:r>
              <a:r>
                <a:rPr lang="en-US" altLang="ko-KR" sz="1600" b="1" dirty="0" smtClean="0"/>
                <a:t> MONTH</a:t>
              </a:r>
              <a:endParaRPr lang="ko-KR" altLang="en-US" sz="1600" b="1" dirty="0"/>
            </a:p>
          </p:txBody>
        </p:sp>
      </p:grpSp>
      <p:sp>
        <p:nvSpPr>
          <p:cNvPr id="63" name="직사각형 62"/>
          <p:cNvSpPr/>
          <p:nvPr/>
        </p:nvSpPr>
        <p:spPr>
          <a:xfrm rot="10800000">
            <a:off x="3638282" y="1803490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 rot="10800000">
            <a:off x="4981104" y="5185038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 rot="10800000">
            <a:off x="6387231" y="1818532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/>
          <p:cNvSpPr/>
          <p:nvPr/>
        </p:nvSpPr>
        <p:spPr>
          <a:xfrm>
            <a:off x="1014194" y="1854134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Hope is necessary in every condition. (Samuel Johnson)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272657" y="5229992"/>
            <a:ext cx="1196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 smtClean="0">
                <a:effectLst/>
                <a:latin typeface="+mn-ea"/>
              </a:rPr>
              <a:t>He who has never hoped can never despair. (George Bernard Shaw)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3456540" y="1849954"/>
            <a:ext cx="125999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 smtClean="0">
                <a:effectLst/>
                <a:latin typeface="+mn-ea"/>
              </a:rPr>
              <a:t>Take hope from the heart of man, and you make him a beast of prey. (</a:t>
            </a:r>
            <a:r>
              <a:rPr lang="en-US" altLang="ko-KR" sz="1000" b="1" i="0" dirty="0" err="1" smtClean="0">
                <a:effectLst/>
                <a:latin typeface="+mn-ea"/>
              </a:rPr>
              <a:t>Quida</a:t>
            </a:r>
            <a:r>
              <a:rPr lang="en-US" altLang="ko-KR" sz="1000" b="1" i="0" dirty="0" smtClean="0">
                <a:effectLst/>
                <a:latin typeface="+mn-ea"/>
              </a:rPr>
              <a:t>)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6237165" y="1864251"/>
            <a:ext cx="119650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i="0" dirty="0" smtClean="0">
                <a:effectLst/>
                <a:latin typeface="+mn-ea"/>
              </a:rPr>
              <a:t>He who has never hoped can never despair. (George Bernard Shaw)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4828378" y="5230758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Hope is necessary in every condition. (Samuel Johnson)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423107" y="1446253"/>
            <a:ext cx="132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3 MONTH</a:t>
            </a:r>
            <a:endParaRPr lang="ko-KR" altLang="en-US" sz="16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4765859" y="4805078"/>
            <a:ext cx="132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4 MONTH</a:t>
            </a:r>
            <a:endParaRPr lang="ko-KR" altLang="en-US" sz="16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068709" y="1446253"/>
            <a:ext cx="132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smtClean="0"/>
              <a:t>5 MONTH</a:t>
            </a:r>
            <a:endParaRPr lang="ko-KR" altLang="en-US" sz="1600" b="1" dirty="0"/>
          </a:p>
        </p:txBody>
      </p:sp>
      <p:sp>
        <p:nvSpPr>
          <p:cNvPr id="82" name="타원 81"/>
          <p:cNvSpPr/>
          <p:nvPr/>
        </p:nvSpPr>
        <p:spPr>
          <a:xfrm>
            <a:off x="5399573" y="372555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>
            <a:stCxn id="82" idx="4"/>
          </p:cNvCxnSpPr>
          <p:nvPr/>
        </p:nvCxnSpPr>
        <p:spPr>
          <a:xfrm>
            <a:off x="5471581" y="3869575"/>
            <a:ext cx="0" cy="8640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/>
          <p:cNvSpPr/>
          <p:nvPr/>
        </p:nvSpPr>
        <p:spPr>
          <a:xfrm>
            <a:off x="8080761" y="372555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>
            <a:stCxn id="84" idx="4"/>
          </p:cNvCxnSpPr>
          <p:nvPr/>
        </p:nvCxnSpPr>
        <p:spPr>
          <a:xfrm>
            <a:off x="8152769" y="3869575"/>
            <a:ext cx="0" cy="864096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 rot="10800000">
            <a:off x="7659283" y="5185038"/>
            <a:ext cx="896372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7506557" y="5230758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Hope is necessary in every condition. (Samuel Johnson)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444038" y="4805078"/>
            <a:ext cx="132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6</a:t>
            </a:r>
            <a:r>
              <a:rPr lang="en-US" altLang="ko-KR" sz="1600" b="1" dirty="0" smtClean="0"/>
              <a:t> MONTH</a:t>
            </a:r>
            <a:endParaRPr lang="ko-KR" altLang="en-US" sz="1600" b="1" dirty="0"/>
          </a:p>
        </p:txBody>
      </p:sp>
      <p:sp>
        <p:nvSpPr>
          <p:cNvPr id="91" name="타원 90"/>
          <p:cNvSpPr/>
          <p:nvPr/>
        </p:nvSpPr>
        <p:spPr>
          <a:xfrm>
            <a:off x="4104228" y="3726323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/>
          <p:cNvCxnSpPr>
            <a:endCxn id="91" idx="0"/>
          </p:cNvCxnSpPr>
          <p:nvPr/>
        </p:nvCxnSpPr>
        <p:spPr>
          <a:xfrm>
            <a:off x="4176236" y="2862991"/>
            <a:ext cx="0" cy="8633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/>
          <p:cNvSpPr/>
          <p:nvPr/>
        </p:nvSpPr>
        <p:spPr>
          <a:xfrm>
            <a:off x="1437225" y="3725559"/>
            <a:ext cx="144016" cy="144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>
            <a:endCxn id="93" idx="0"/>
          </p:cNvCxnSpPr>
          <p:nvPr/>
        </p:nvCxnSpPr>
        <p:spPr>
          <a:xfrm>
            <a:off x="1509233" y="2862227"/>
            <a:ext cx="0" cy="863332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모서리가 둥근 직사각형 34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5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94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648744" y="2939752"/>
            <a:ext cx="4629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400" b="1" dirty="0" smtClean="0">
                <a:solidFill>
                  <a:schemeClr val="tx2">
                    <a:lumMod val="50000"/>
                  </a:schemeClr>
                </a:solidFill>
              </a:rPr>
              <a:t>T</a:t>
            </a:r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HE</a:t>
            </a:r>
            <a:r>
              <a:rPr lang="en-US" altLang="ko-KR" sz="2400" b="1" dirty="0" smtClean="0">
                <a:solidFill>
                  <a:schemeClr val="bg1">
                    <a:lumMod val="75000"/>
                  </a:schemeClr>
                </a:solidFill>
              </a:rPr>
              <a:t>END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8744" y="3516977"/>
            <a:ext cx="46291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000" b="1" dirty="0" err="1" smtClean="0">
                <a:solidFill>
                  <a:schemeClr val="bg1">
                    <a:lumMod val="75000"/>
                  </a:schemeClr>
                </a:solidFill>
              </a:rPr>
              <a:t>HamssBlog</a:t>
            </a:r>
            <a:endParaRPr lang="ko-KR" altLang="en-US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639984" y="2939752"/>
            <a:ext cx="4637934" cy="461666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994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596526" y="1063610"/>
            <a:ext cx="2769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b="1" dirty="0" smtClean="0">
                <a:solidFill>
                  <a:schemeClr val="tx2">
                    <a:lumMod val="50000"/>
                  </a:schemeClr>
                </a:solidFill>
              </a:rPr>
              <a:t>CONTENTS</a:t>
            </a:r>
            <a:endParaRPr lang="ko-KR" altLang="en-US" sz="32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3753327" y="2581955"/>
            <a:ext cx="391825" cy="39182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  <a:latin typeface="+mn-ea"/>
              </a:rPr>
              <a:t>1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3753327" y="3230027"/>
            <a:ext cx="391825" cy="35620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2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753327" y="3863647"/>
            <a:ext cx="391825" cy="35620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3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753328" y="4526171"/>
            <a:ext cx="391824" cy="35620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4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753324" y="5174243"/>
            <a:ext cx="391825" cy="35620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5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10116" y="2508950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SUBJECT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10116" y="313921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SUBJECT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10116" y="3772832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SUBJECT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10116" y="4435356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SUBJECT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0116" y="5083428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2800" b="1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US" altLang="ko-KR" sz="1400" b="1" dirty="0" smtClean="0">
                <a:solidFill>
                  <a:schemeClr val="bg1">
                    <a:lumMod val="75000"/>
                  </a:schemeClr>
                </a:solidFill>
              </a:rPr>
              <a:t>SUBJECT</a:t>
            </a:r>
            <a:endParaRPr lang="ko-KR" altLang="en-US" sz="1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98003" y="1988840"/>
            <a:ext cx="885698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09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86" y="2434222"/>
            <a:ext cx="1828571" cy="1828571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89" y="2561225"/>
            <a:ext cx="1828571" cy="18285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88" y="2497363"/>
            <a:ext cx="1828571" cy="18285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54812" y="4352178"/>
            <a:ext cx="1578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CLOCK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76374" y="4415320"/>
            <a:ext cx="1578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PEOPLE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65550" y="4352177"/>
            <a:ext cx="157829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chemeClr val="tx2">
                    <a:lumMod val="75000"/>
                  </a:schemeClr>
                </a:solidFill>
              </a:rPr>
              <a:t>HOME</a:t>
            </a:r>
            <a:endParaRPr lang="ko-KR" altLang="en-US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latin typeface="+mn-ea"/>
              </a:rPr>
              <a:t>1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>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십자형 19"/>
          <p:cNvSpPr/>
          <p:nvPr/>
        </p:nvSpPr>
        <p:spPr>
          <a:xfrm>
            <a:off x="3270265" y="3195624"/>
            <a:ext cx="432048" cy="432048"/>
          </a:xfrm>
          <a:prstGeom prst="plus">
            <a:avLst>
              <a:gd name="adj" fmla="val 4071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십자형 20"/>
          <p:cNvSpPr/>
          <p:nvPr/>
        </p:nvSpPr>
        <p:spPr>
          <a:xfrm>
            <a:off x="6013422" y="3195624"/>
            <a:ext cx="432048" cy="432048"/>
          </a:xfrm>
          <a:prstGeom prst="plus">
            <a:avLst>
              <a:gd name="adj" fmla="val 4071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16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268924" y="1757153"/>
            <a:ext cx="1368152" cy="13681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ABC</a:t>
            </a:r>
            <a:endParaRPr lang="ko-KR" altLang="en-US" b="1" dirty="0"/>
          </a:p>
        </p:txBody>
      </p:sp>
      <p:sp>
        <p:nvSpPr>
          <p:cNvPr id="7" name="타원 6"/>
          <p:cNvSpPr/>
          <p:nvPr/>
        </p:nvSpPr>
        <p:spPr>
          <a:xfrm>
            <a:off x="2504728" y="5141529"/>
            <a:ext cx="1368152" cy="13681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DEFG</a:t>
            </a:r>
            <a:endParaRPr lang="ko-KR" altLang="en-US" b="1" dirty="0"/>
          </a:p>
        </p:txBody>
      </p:sp>
      <p:sp>
        <p:nvSpPr>
          <p:cNvPr id="8" name="타원 7"/>
          <p:cNvSpPr/>
          <p:nvPr/>
        </p:nvSpPr>
        <p:spPr>
          <a:xfrm>
            <a:off x="6174449" y="5141529"/>
            <a:ext cx="1368152" cy="13681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HIJ</a:t>
            </a:r>
            <a:endParaRPr lang="ko-KR" altLang="en-US" b="1" dirty="0"/>
          </a:p>
        </p:txBody>
      </p:sp>
      <p:cxnSp>
        <p:nvCxnSpPr>
          <p:cNvPr id="64" name="직선 연결선 63"/>
          <p:cNvCxnSpPr>
            <a:stCxn id="7" idx="7"/>
          </p:cNvCxnSpPr>
          <p:nvPr/>
        </p:nvCxnSpPr>
        <p:spPr>
          <a:xfrm flipV="1">
            <a:off x="3672519" y="4608133"/>
            <a:ext cx="1324316" cy="733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>
            <a:stCxn id="4" idx="4"/>
          </p:cNvCxnSpPr>
          <p:nvPr/>
        </p:nvCxnSpPr>
        <p:spPr>
          <a:xfrm>
            <a:off x="4953000" y="3125305"/>
            <a:ext cx="43835" cy="14828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>
            <a:stCxn id="8" idx="1"/>
          </p:cNvCxnSpPr>
          <p:nvPr/>
        </p:nvCxnSpPr>
        <p:spPr>
          <a:xfrm flipH="1" flipV="1">
            <a:off x="4996835" y="4608133"/>
            <a:ext cx="1377975" cy="7337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195919" y="5504475"/>
            <a:ext cx="230425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chemeClr val="tx2"/>
                </a:solidFill>
                <a:effectLst/>
                <a:latin typeface="helvetica" panose="020B0604020202020204" pitchFamily="34" charset="0"/>
              </a:rPr>
              <a:t>He who has never </a:t>
            </a:r>
          </a:p>
          <a:p>
            <a:r>
              <a:rPr lang="en-US" altLang="ko-KR" sz="14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hoped can never despair. </a:t>
            </a:r>
          </a:p>
          <a:p>
            <a:r>
              <a:rPr lang="en-US" altLang="ko-KR" sz="14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helvetica" panose="020B0604020202020204" pitchFamily="34" charset="0"/>
              </a:rPr>
              <a:t>(George Bernard Shaw) 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901470" y="1933397"/>
            <a:ext cx="2433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chemeClr val="tx2">
                    <a:lumMod val="50000"/>
                  </a:schemeClr>
                </a:solidFill>
                <a:effectLst/>
                <a:latin typeface="+mn-ea"/>
              </a:rPr>
              <a:t>Take hope from </a:t>
            </a:r>
          </a:p>
          <a:p>
            <a:r>
              <a:rPr lang="en-US" altLang="ko-KR" sz="14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the heart of man, and you make him a beast of prey. (</a:t>
            </a:r>
            <a:r>
              <a:rPr lang="en-US" altLang="ko-KR" sz="1400" b="0" i="0" dirty="0" err="1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Quida</a:t>
            </a:r>
            <a:r>
              <a:rPr lang="en-US" altLang="ko-KR" sz="14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) 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542601" y="5425495"/>
            <a:ext cx="228843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i="0" dirty="0" smtClean="0">
                <a:solidFill>
                  <a:schemeClr val="tx2"/>
                </a:solidFill>
                <a:effectLst/>
                <a:latin typeface="+mn-ea"/>
              </a:rPr>
              <a:t>Hope is necessary </a:t>
            </a:r>
            <a:r>
              <a:rPr lang="en-US" altLang="ko-KR" sz="1400" b="0" i="0" dirty="0" smtClean="0">
                <a:solidFill>
                  <a:schemeClr val="bg1">
                    <a:lumMod val="50000"/>
                  </a:schemeClr>
                </a:solidFill>
                <a:effectLst/>
                <a:latin typeface="+mn-ea"/>
              </a:rPr>
              <a:t>in every condition. (Samuel Johnson)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2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 smtClean="0">
                <a:solidFill>
                  <a:schemeClr val="tx2">
                    <a:lumMod val="75000"/>
                  </a:schemeClr>
                </a:solidFill>
              </a:rPr>
              <a:t>B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832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368824" y="0"/>
            <a:ext cx="6537176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656856" y="2780928"/>
            <a:ext cx="59766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effectLst/>
              </a:rPr>
              <a:t>Y</a:t>
            </a:r>
            <a:r>
              <a:rPr lang="en-US" altLang="ko-KR" sz="1600" dirty="0" smtClean="0">
                <a:solidFill>
                  <a:schemeClr val="bg1"/>
                </a:solidFill>
                <a:effectLst/>
              </a:rPr>
              <a:t>esterday all my troubles seemed so far away. Now it looks as though they're here to stay. Oh, I believe in yesterday. Suddenly I'm not half the man I used to be. There's a shadow hanging over me. Oh, yesterday came suddenly. Why she had to go, I don't know, she wouldn't say. I said something wrong, now I long for yesterday. Yesterday love was such an easy game to play. Now I need a place to hide away. Oh, I believe in yesterday.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5036" y="1340767"/>
            <a:ext cx="228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/>
              </a:rPr>
              <a:t>Yesterday</a:t>
            </a:r>
            <a:endParaRPr lang="ko-KR" altLang="en-US" sz="3600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04" y="1124744"/>
            <a:ext cx="2353004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5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0"/>
            <a:ext cx="6537176" cy="6858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280256" y="2780928"/>
            <a:ext cx="59766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/>
                </a:solidFill>
                <a:effectLst/>
              </a:rPr>
              <a:t>Y</a:t>
            </a:r>
            <a:r>
              <a:rPr lang="en-US" altLang="ko-KR" sz="1600" dirty="0" smtClean="0">
                <a:solidFill>
                  <a:schemeClr val="bg1"/>
                </a:solidFill>
                <a:effectLst/>
              </a:rPr>
              <a:t>esterday all my troubles seemed so far away. Now it looks as though they're here to stay. Oh, I believe in yesterday. Suddenly I'm not half the man I used to be. There's a shadow hanging over me. Oh, yesterday came suddenly. Why she had to go, I don't know, she wouldn't say. I said something wrong, now I long for yesterday. Yesterday love was such an easy game to play. Now I need a place to hide away. Oh, I believe in yesterday. 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36212" y="1340767"/>
            <a:ext cx="2280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 smtClean="0">
                <a:solidFill>
                  <a:schemeClr val="bg1"/>
                </a:solidFill>
                <a:effectLst/>
              </a:rPr>
              <a:t>Yesterday</a:t>
            </a:r>
            <a:endParaRPr lang="ko-KR" altLang="en-US" sz="36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661" y="2203140"/>
            <a:ext cx="3278066" cy="245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1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848544" y="3861048"/>
            <a:ext cx="0" cy="252028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848544" y="6381328"/>
            <a:ext cx="849694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 rot="5400000">
            <a:off x="567515" y="5310296"/>
            <a:ext cx="1896806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5400000">
            <a:off x="1148799" y="5476970"/>
            <a:ext cx="1563456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5400000">
            <a:off x="1688859" y="5584983"/>
            <a:ext cx="1347432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5400000">
            <a:off x="1879625" y="5310295"/>
            <a:ext cx="1896806" cy="1826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 rot="5400000">
            <a:off x="3658414" y="5554279"/>
            <a:ext cx="1408838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5400000">
            <a:off x="3784991" y="5266247"/>
            <a:ext cx="1984901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5400000">
            <a:off x="4361055" y="5410263"/>
            <a:ext cx="1696870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5400000">
            <a:off x="4605182" y="5188936"/>
            <a:ext cx="2139523" cy="1826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/>
          <p:cNvSpPr/>
          <p:nvPr/>
        </p:nvSpPr>
        <p:spPr>
          <a:xfrm rot="5400000">
            <a:off x="6663447" y="5698296"/>
            <a:ext cx="1120808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 rot="5400000">
            <a:off x="6934040" y="5554280"/>
            <a:ext cx="1408838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rot="5400000">
            <a:off x="7122105" y="5310297"/>
            <a:ext cx="1896806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 rot="5400000">
            <a:off x="7291480" y="5014219"/>
            <a:ext cx="2488961" cy="1826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514465" y="2070241"/>
            <a:ext cx="1222254" cy="416620"/>
            <a:chOff x="996403" y="1995139"/>
            <a:chExt cx="1222254" cy="416620"/>
          </a:xfrm>
        </p:grpSpPr>
        <p:sp>
          <p:nvSpPr>
            <p:cNvPr id="80" name="직사각형 79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Type 1</a:t>
              </a:r>
              <a:endParaRPr lang="ko-KR" altLang="en-US" sz="1600" b="1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525505" y="2464747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Hope is necessary in every condition. (Samuel Johnson)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90" name="그룹 89"/>
          <p:cNvGrpSpPr/>
          <p:nvPr/>
        </p:nvGrpSpPr>
        <p:grpSpPr>
          <a:xfrm>
            <a:off x="4361380" y="2144575"/>
            <a:ext cx="1222254" cy="416620"/>
            <a:chOff x="996403" y="1995139"/>
            <a:chExt cx="1222254" cy="416620"/>
          </a:xfrm>
        </p:grpSpPr>
        <p:sp>
          <p:nvSpPr>
            <p:cNvPr id="95" name="직사각형 94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Type 2</a:t>
              </a:r>
              <a:endParaRPr lang="ko-KR" altLang="en-US" sz="1600" b="1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4372420" y="2539081"/>
            <a:ext cx="1201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Take hope from the heart of man, and you make him a beast of prey. (</a:t>
            </a:r>
            <a:r>
              <a:rPr lang="en-US" altLang="ko-KR" sz="1000" b="1" dirty="0" err="1">
                <a:latin typeface="+mn-ea"/>
              </a:rPr>
              <a:t>Quida</a:t>
            </a:r>
            <a:r>
              <a:rPr lang="en-US" altLang="ko-KR" sz="1000" b="1" dirty="0">
                <a:latin typeface="+mn-ea"/>
              </a:rPr>
              <a:t>) </a:t>
            </a:r>
            <a:endParaRPr lang="ko-KR" altLang="en-US" sz="1000" b="1" dirty="0">
              <a:latin typeface="+mn-ea"/>
            </a:endParaRPr>
          </a:p>
        </p:txBody>
      </p:sp>
      <p:grpSp>
        <p:nvGrpSpPr>
          <p:cNvPr id="98" name="그룹 97"/>
          <p:cNvGrpSpPr/>
          <p:nvPr/>
        </p:nvGrpSpPr>
        <p:grpSpPr>
          <a:xfrm>
            <a:off x="7367412" y="2144576"/>
            <a:ext cx="1222254" cy="416620"/>
            <a:chOff x="996403" y="1995139"/>
            <a:chExt cx="1222254" cy="416620"/>
          </a:xfrm>
        </p:grpSpPr>
        <p:sp>
          <p:nvSpPr>
            <p:cNvPr id="99" name="직사각형 98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Type 3</a:t>
              </a:r>
              <a:endParaRPr lang="ko-KR" altLang="en-US" sz="1600" b="1" dirty="0"/>
            </a:p>
          </p:txBody>
        </p:sp>
      </p:grpSp>
      <p:sp>
        <p:nvSpPr>
          <p:cNvPr id="101" name="직사각형 100"/>
          <p:cNvSpPr/>
          <p:nvPr/>
        </p:nvSpPr>
        <p:spPr>
          <a:xfrm>
            <a:off x="7378452" y="2539082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He who has never hoped can never despair. (George Bernard Shaw)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103" name="직선 연결선 102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848544" y="6381328"/>
            <a:ext cx="849694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/>
          <p:cNvSpPr/>
          <p:nvPr/>
        </p:nvSpPr>
        <p:spPr>
          <a:xfrm rot="5400000">
            <a:off x="567515" y="5310296"/>
            <a:ext cx="1896806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 rot="5400000">
            <a:off x="1148799" y="5476970"/>
            <a:ext cx="1563456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 rot="5400000">
            <a:off x="1688859" y="5584983"/>
            <a:ext cx="1347432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 rot="5400000">
            <a:off x="1879625" y="5310295"/>
            <a:ext cx="1896806" cy="1826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4" name="그룹 73"/>
          <p:cNvGrpSpPr/>
          <p:nvPr/>
        </p:nvGrpSpPr>
        <p:grpSpPr>
          <a:xfrm>
            <a:off x="1514465" y="2070241"/>
            <a:ext cx="1222254" cy="416620"/>
            <a:chOff x="996403" y="1995139"/>
            <a:chExt cx="1222254" cy="416620"/>
          </a:xfrm>
        </p:grpSpPr>
        <p:sp>
          <p:nvSpPr>
            <p:cNvPr id="80" name="직사각형 79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Type 1</a:t>
              </a:r>
              <a:endParaRPr lang="ko-KR" altLang="en-US" sz="1600" b="1" dirty="0"/>
            </a:p>
          </p:txBody>
        </p:sp>
      </p:grpSp>
      <p:sp>
        <p:nvSpPr>
          <p:cNvPr id="89" name="직사각형 88"/>
          <p:cNvSpPr/>
          <p:nvPr/>
        </p:nvSpPr>
        <p:spPr>
          <a:xfrm>
            <a:off x="1525505" y="2464747"/>
            <a:ext cx="12018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Hope is necessary in every condition. (Samuel Johnson)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366900" y="2239518"/>
            <a:ext cx="597666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effectLst/>
              </a:rPr>
              <a:t>Y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esterday all my troubles seemed so far away. Now it looks as though they're here to stay. Oh, I believe in yesterday. Suddenly I'm not half the man I used to be. There's a shadow hanging over me. Oh, yesterday came suddenly. Why she had to go, I don't know, she wouldn't say. I said something wrong, now I long for yesterday. Yesterday love was such an easy game to play. Now I need a place to hide away. Oh, I believe in yesterday.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5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848544" y="6381328"/>
            <a:ext cx="8496944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 rot="5400000">
            <a:off x="3658414" y="5554279"/>
            <a:ext cx="1408838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 rot="5400000">
            <a:off x="3784991" y="5266247"/>
            <a:ext cx="1984901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 rot="5400000">
            <a:off x="4361055" y="5410263"/>
            <a:ext cx="1696870" cy="1826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 rot="5400000">
            <a:off x="4605182" y="5188936"/>
            <a:ext cx="2139523" cy="1826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0" name="그룹 89"/>
          <p:cNvGrpSpPr/>
          <p:nvPr/>
        </p:nvGrpSpPr>
        <p:grpSpPr>
          <a:xfrm>
            <a:off x="4361380" y="2144575"/>
            <a:ext cx="1222254" cy="416620"/>
            <a:chOff x="996403" y="1995139"/>
            <a:chExt cx="1222254" cy="416620"/>
          </a:xfrm>
        </p:grpSpPr>
        <p:sp>
          <p:nvSpPr>
            <p:cNvPr id="95" name="직사각형 94"/>
            <p:cNvSpPr/>
            <p:nvPr/>
          </p:nvSpPr>
          <p:spPr>
            <a:xfrm rot="10800000">
              <a:off x="1159345" y="2366040"/>
              <a:ext cx="896372" cy="4571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996403" y="1995139"/>
              <a:ext cx="12222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/>
                <a:t>Type 2</a:t>
              </a:r>
              <a:endParaRPr lang="ko-KR" altLang="en-US" sz="1600" b="1" dirty="0"/>
            </a:p>
          </p:txBody>
        </p:sp>
      </p:grpSp>
      <p:sp>
        <p:nvSpPr>
          <p:cNvPr id="97" name="직사각형 96"/>
          <p:cNvSpPr/>
          <p:nvPr/>
        </p:nvSpPr>
        <p:spPr>
          <a:xfrm>
            <a:off x="4372420" y="2539081"/>
            <a:ext cx="12018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00" b="1" dirty="0">
                <a:latin typeface="+mn-ea"/>
              </a:rPr>
              <a:t>Take hope from the heart of man, and you make him a beast of prey. (</a:t>
            </a:r>
            <a:r>
              <a:rPr lang="en-US" altLang="ko-KR" sz="1000" b="1" dirty="0" err="1">
                <a:latin typeface="+mn-ea"/>
              </a:rPr>
              <a:t>Quida</a:t>
            </a:r>
            <a:r>
              <a:rPr lang="en-US" altLang="ko-KR" sz="1000" b="1" dirty="0">
                <a:latin typeface="+mn-ea"/>
              </a:rPr>
              <a:t>) </a:t>
            </a:r>
            <a:endParaRPr lang="ko-KR" altLang="en-US" sz="1000" b="1" dirty="0">
              <a:latin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70808" y="2146451"/>
            <a:ext cx="271404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 smtClean="0">
                <a:solidFill>
                  <a:schemeClr val="bg1">
                    <a:lumMod val="50000"/>
                  </a:schemeClr>
                </a:solidFill>
                <a:effectLst/>
              </a:rPr>
              <a:t>Y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  <a:effectLst/>
              </a:rPr>
              <a:t>esterday all my troubles seemed so far away. Now it looks as though they're here to stay. Oh, I believe in yesterday. Suddenly I'm not half the man I used to be. There's a shadow hanging over me.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6259756" y="2146451"/>
            <a:ext cx="310928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</a:rPr>
              <a:t>O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h, yesterday came suddenly. Why she had to go, I don't know, she wouldn't say. I said something wrong, now I long for yesterday. Yesterday love was such an easy game to play. Now I need a place to hide away. Oh, I believe in yesterday. 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23849" y="289181"/>
            <a:ext cx="524695" cy="524695"/>
          </a:xfrm>
          <a:prstGeom prst="roundRect">
            <a:avLst>
              <a:gd name="adj" fmla="val 14892"/>
            </a:avLst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3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34" name="직선 연결선 33"/>
          <p:cNvCxnSpPr/>
          <p:nvPr/>
        </p:nvCxnSpPr>
        <p:spPr>
          <a:xfrm>
            <a:off x="334834" y="984496"/>
            <a:ext cx="915090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34450" y="22836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</a:rPr>
              <a:t>SUBJECT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20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947</Words>
  <Application>Microsoft Office PowerPoint</Application>
  <PresentationFormat>A4 용지(210x297mm)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대용</dc:creator>
  <cp:lastModifiedBy>대용</cp:lastModifiedBy>
  <cp:revision>11</cp:revision>
  <dcterms:created xsi:type="dcterms:W3CDTF">2019-09-13T23:13:51Z</dcterms:created>
  <dcterms:modified xsi:type="dcterms:W3CDTF">2019-09-14T12:27:36Z</dcterms:modified>
</cp:coreProperties>
</file>