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6" r:id="rId3"/>
    <p:sldId id="270" r:id="rId4"/>
    <p:sldId id="296" r:id="rId5"/>
    <p:sldId id="306" r:id="rId6"/>
    <p:sldId id="307" r:id="rId7"/>
    <p:sldId id="269" r:id="rId8"/>
    <p:sldId id="297" r:id="rId9"/>
    <p:sldId id="299" r:id="rId10"/>
    <p:sldId id="298" r:id="rId11"/>
    <p:sldId id="300" r:id="rId12"/>
    <p:sldId id="301" r:id="rId13"/>
    <p:sldId id="302" r:id="rId14"/>
    <p:sldId id="303" r:id="rId15"/>
    <p:sldId id="304" r:id="rId16"/>
    <p:sldId id="30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892239" y="2490281"/>
            <a:ext cx="6407524" cy="1877437"/>
            <a:chOff x="2892239" y="1767838"/>
            <a:chExt cx="6407524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2925840" y="1767838"/>
              <a:ext cx="6340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#2021_Python_Class_Team 3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892239" y="2537279"/>
              <a:ext cx="640752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간편 송금서비스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243A1C-96DC-464D-AD7C-DDAC12670B4F}"/>
              </a:ext>
            </a:extLst>
          </p:cNvPr>
          <p:cNvSpPr/>
          <p:nvPr/>
        </p:nvSpPr>
        <p:spPr>
          <a:xfrm>
            <a:off x="9601200" y="6126480"/>
            <a:ext cx="259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E71C5-36B8-4156-B567-B066582057FC}"/>
              </a:ext>
            </a:extLst>
          </p:cNvPr>
          <p:cNvSpPr txBox="1"/>
          <p:nvPr/>
        </p:nvSpPr>
        <p:spPr>
          <a:xfrm>
            <a:off x="10438428" y="104195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Ver_3_210617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6C7E6-86E1-49C7-889B-C75DE7D32E71}"/>
              </a:ext>
            </a:extLst>
          </p:cNvPr>
          <p:cNvSpPr txBox="1"/>
          <p:nvPr/>
        </p:nvSpPr>
        <p:spPr>
          <a:xfrm>
            <a:off x="11049877" y="473527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Prod_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김천규</a:t>
            </a:r>
            <a:endParaRPr lang="en-US" altLang="ko-KR" sz="12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197139" y="268732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60998" y="946537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 </a:t>
              </a: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계좌 비밀번호 입력</a:t>
              </a:r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ko-KR" altLang="en-US" sz="4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B7FF897-4C61-43A5-A6A9-51EB2B2B4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2" y="0"/>
            <a:ext cx="316523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507D8A-E45D-4AC3-8D77-FE66B9C5C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1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4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197139" y="268732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43220" y="718721"/>
              <a:ext cx="58775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 </a:t>
              </a: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해당은행 회원 체크</a:t>
              </a:r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!</a:t>
              </a:r>
            </a:p>
            <a:p>
              <a:pPr algn="ctr"/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Y/N</a:t>
              </a:r>
              <a:endParaRPr lang="ko-KR" altLang="en-US" sz="4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9E9F39A-0A6C-43B0-A1EF-1586A3E64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1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0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197139" y="2687320"/>
            <a:ext cx="6136640" cy="1846659"/>
            <a:chOff x="5059680" y="558800"/>
            <a:chExt cx="6644640" cy="1846659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43220" y="558800"/>
              <a:ext cx="5877561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 </a:t>
              </a: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해당은행 회원 체크</a:t>
              </a:r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!</a:t>
              </a:r>
            </a:p>
            <a:p>
              <a:pPr algn="ctr"/>
              <a:endParaRPr lang="en-US" altLang="ko-KR" sz="1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Y(</a:t>
              </a:r>
              <a:r>
                <a:rPr lang="ko-KR" altLang="en-US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해당은행 홈페이지 비밀번호 입력</a:t>
              </a:r>
              <a:r>
                <a:rPr lang="en-US" altLang="ko-KR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9E9F39A-0A6C-43B0-A1EF-1586A3E64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1" y="0"/>
            <a:ext cx="3165231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F7446D-8598-4F34-A2D6-9639403F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20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04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197139" y="268732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43220" y="558800"/>
              <a:ext cx="587756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 </a:t>
              </a: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해당은행 회원 체크</a:t>
              </a:r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!</a:t>
              </a:r>
            </a:p>
            <a:p>
              <a:pPr algn="ctr"/>
              <a:endParaRPr lang="en-US" altLang="ko-KR" sz="1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N(</a:t>
              </a:r>
              <a:r>
                <a:rPr lang="ko-KR" altLang="en-US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계정생성</a:t>
              </a:r>
              <a:r>
                <a:rPr lang="en-US" altLang="ko-KR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9E9F39A-0A6C-43B0-A1EF-1586A3E64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1" y="0"/>
            <a:ext cx="3165231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F7446D-8598-4F34-A2D6-9639403F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20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7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197139" y="268732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43220" y="869593"/>
              <a:ext cx="58775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 </a:t>
              </a: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출금이체 동의</a:t>
              </a:r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약관</a:t>
              </a:r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  <a:p>
              <a:pPr algn="ctr"/>
              <a:endParaRPr lang="en-US" altLang="ko-KR" sz="1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9E9F39A-0A6C-43B0-A1EF-1586A3E64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1" y="0"/>
            <a:ext cx="3165231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EE7DC9-10A9-43BB-B85B-5FD8E0A2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0" y="31817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197139" y="268732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43220" y="869593"/>
              <a:ext cx="58775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6. </a:t>
              </a: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가입완료 </a:t>
              </a:r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SMS </a:t>
              </a: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발송</a:t>
              </a:r>
              <a:endParaRPr lang="en-US" altLang="ko-KR" sz="4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9E9F39A-0A6C-43B0-A1EF-1586A3E64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1" y="0"/>
            <a:ext cx="3165231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EE7DC9-10A9-43BB-B85B-5FD8E0A2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0" y="31817"/>
            <a:ext cx="3165231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6CF325-8FC9-44CC-B9B6-9483FAF9E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0" y="-31817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6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3027680" y="268732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43220" y="715704"/>
              <a:ext cx="58775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7. </a:t>
              </a:r>
              <a:r>
                <a:rPr lang="ko-KR" altLang="en-US" sz="35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계좌연동 완료 및</a:t>
              </a:r>
              <a:endParaRPr lang="en-US" altLang="ko-KR" sz="3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5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자주 쓰는 계좌 등록 여부</a:t>
              </a:r>
              <a:endParaRPr lang="en-US" altLang="ko-KR" sz="35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91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A1C2068-3AD0-4EE5-BC23-119BDD85EC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2" name="양쪽 대괄호 1">
              <a:extLst>
                <a:ext uri="{FF2B5EF4-FFF2-40B4-BE49-F238E27FC236}">
                  <a16:creationId xmlns:a16="http://schemas.microsoft.com/office/drawing/2014/main" id="{53DFF27B-300D-4596-BBA5-E7B54BF8696E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06EB17-26C3-403C-B59F-E934475D8785}"/>
                </a:ext>
              </a:extLst>
            </p:cNvPr>
            <p:cNvSpPr txBox="1"/>
            <p:nvPr/>
          </p:nvSpPr>
          <p:spPr>
            <a:xfrm>
              <a:off x="2049865" y="2921168"/>
              <a:ext cx="80922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 err="1">
                  <a:solidFill>
                    <a:schemeClr val="bg1"/>
                  </a:solidFill>
                </a:rPr>
                <a:t>PayGate</a:t>
              </a:r>
              <a:r>
                <a:rPr lang="en-US" altLang="ko-KR" sz="6000" dirty="0">
                  <a:solidFill>
                    <a:schemeClr val="bg1"/>
                  </a:solidFill>
                </a:rPr>
                <a:t>(PG) </a:t>
              </a:r>
              <a:r>
                <a:rPr lang="ko-KR" altLang="en-US" sz="6000" dirty="0">
                  <a:solidFill>
                    <a:schemeClr val="bg1"/>
                  </a:solidFill>
                </a:rPr>
                <a:t>시나리오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245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A987258-12E2-42E5-8ACF-599D7307741B}"/>
              </a:ext>
            </a:extLst>
          </p:cNvPr>
          <p:cNvGrpSpPr/>
          <p:nvPr/>
        </p:nvGrpSpPr>
        <p:grpSpPr>
          <a:xfrm>
            <a:off x="853787" y="1763487"/>
            <a:ext cx="10469533" cy="2902493"/>
            <a:chOff x="853787" y="1763487"/>
            <a:chExt cx="10469533" cy="2902493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4D95ED12-BB67-4B57-9F8D-5B5122A80A06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D1A29F-AAE6-4384-AFDB-62CA1A71266F}"/>
                </a:ext>
              </a:extLst>
            </p:cNvPr>
            <p:cNvSpPr txBox="1"/>
            <p:nvPr/>
          </p:nvSpPr>
          <p:spPr>
            <a:xfrm>
              <a:off x="853787" y="1763487"/>
              <a:ext cx="10469533" cy="2616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&lt;PG </a:t>
              </a:r>
              <a:r>
                <a:rPr lang="ko-KR" alt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</a:t>
              </a:r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</a:p>
            <a:p>
              <a:pPr algn="ctr"/>
              <a:endParaRPr lang="en-US" altLang="ko-KR" sz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3000" spc="300" dirty="0">
                  <a:solidFill>
                    <a:schemeClr val="bg1"/>
                  </a:solidFill>
                </a:rPr>
                <a:t>쇼핑몰페이지 접속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-&gt; </a:t>
              </a:r>
              <a:r>
                <a:rPr lang="ko-KR" altLang="en-US" sz="3000" spc="300" dirty="0">
                  <a:solidFill>
                    <a:schemeClr val="bg1"/>
                  </a:solidFill>
                </a:rPr>
                <a:t>상품 선택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-&gt; </a:t>
              </a:r>
            </a:p>
            <a:p>
              <a:pPr algn="ctr"/>
              <a:r>
                <a:rPr lang="ko-KR" altLang="en-US" sz="3000" spc="300" dirty="0">
                  <a:solidFill>
                    <a:schemeClr val="bg1"/>
                  </a:solidFill>
                </a:rPr>
                <a:t>상품 상세페이지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-&gt; </a:t>
              </a:r>
              <a:r>
                <a:rPr lang="ko-KR" altLang="en-US" sz="3000" spc="300" dirty="0">
                  <a:solidFill>
                    <a:schemeClr val="bg1"/>
                  </a:solidFill>
                </a:rPr>
                <a:t>결제 페이지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(</a:t>
              </a:r>
              <a:r>
                <a:rPr lang="ko-KR" altLang="en-US" sz="3000" spc="300" dirty="0">
                  <a:solidFill>
                    <a:schemeClr val="bg1"/>
                  </a:solidFill>
                </a:rPr>
                <a:t>받을 주소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) -&gt; </a:t>
              </a:r>
            </a:p>
            <a:p>
              <a:pPr algn="ctr"/>
              <a:r>
                <a:rPr lang="ko-KR" altLang="en-US" sz="3000" spc="300" dirty="0">
                  <a:solidFill>
                    <a:schemeClr val="bg1"/>
                  </a:solidFill>
                </a:rPr>
                <a:t>중계 서비스 클릭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-&gt; </a:t>
              </a:r>
              <a:r>
                <a:rPr lang="ko-KR" altLang="en-US" sz="3000" spc="300" dirty="0">
                  <a:solidFill>
                    <a:schemeClr val="bg1"/>
                  </a:solidFill>
                </a:rPr>
                <a:t>로그인 후 결제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-&gt; </a:t>
              </a:r>
            </a:p>
            <a:p>
              <a:pPr algn="ctr"/>
              <a:r>
                <a:rPr lang="ko-KR" altLang="en-US" sz="3000" spc="300" dirty="0">
                  <a:solidFill>
                    <a:schemeClr val="bg1"/>
                  </a:solidFill>
                </a:rPr>
                <a:t>결제 인증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: PG </a:t>
              </a:r>
              <a:r>
                <a:rPr lang="ko-KR" altLang="en-US" sz="3000" spc="300" dirty="0">
                  <a:solidFill>
                    <a:schemeClr val="bg1"/>
                  </a:solidFill>
                </a:rPr>
                <a:t>내 설정된 비밀번호 입력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- &gt; </a:t>
              </a:r>
              <a:r>
                <a:rPr lang="ko-KR" altLang="en-US" sz="3000" spc="300" dirty="0">
                  <a:solidFill>
                    <a:schemeClr val="bg1"/>
                  </a:solidFill>
                </a:rPr>
                <a:t>결제완료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20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A987258-12E2-42E5-8ACF-599D7307741B}"/>
              </a:ext>
            </a:extLst>
          </p:cNvPr>
          <p:cNvGrpSpPr/>
          <p:nvPr/>
        </p:nvGrpSpPr>
        <p:grpSpPr>
          <a:xfrm>
            <a:off x="853787" y="1763487"/>
            <a:ext cx="10469533" cy="2902493"/>
            <a:chOff x="853787" y="1763487"/>
            <a:chExt cx="10469533" cy="2902493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4D95ED12-BB67-4B57-9F8D-5B5122A80A06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D1A29F-AAE6-4384-AFDB-62CA1A71266F}"/>
                </a:ext>
              </a:extLst>
            </p:cNvPr>
            <p:cNvSpPr txBox="1"/>
            <p:nvPr/>
          </p:nvSpPr>
          <p:spPr>
            <a:xfrm>
              <a:off x="853787" y="1763487"/>
              <a:ext cx="10469533" cy="2616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&lt;PG </a:t>
              </a:r>
              <a:r>
                <a:rPr lang="ko-KR" alt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비회원</a:t>
              </a:r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</a:p>
            <a:p>
              <a:pPr algn="ctr"/>
              <a:endParaRPr lang="en-US" altLang="ko-KR" sz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3000" spc="300" dirty="0">
                  <a:solidFill>
                    <a:schemeClr val="bg1"/>
                  </a:solidFill>
                </a:rPr>
                <a:t>쇼핑몰페이지 접속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-&gt; </a:t>
              </a:r>
              <a:r>
                <a:rPr lang="ko-KR" altLang="en-US" sz="3000" spc="300" dirty="0">
                  <a:solidFill>
                    <a:schemeClr val="bg1"/>
                  </a:solidFill>
                </a:rPr>
                <a:t>상품 선택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-&gt; </a:t>
              </a:r>
            </a:p>
            <a:p>
              <a:pPr algn="ctr"/>
              <a:r>
                <a:rPr lang="ko-KR" altLang="en-US" sz="3000" spc="300" dirty="0">
                  <a:solidFill>
                    <a:schemeClr val="bg1"/>
                  </a:solidFill>
                </a:rPr>
                <a:t>상품 상세페이지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-&gt; </a:t>
              </a:r>
              <a:r>
                <a:rPr lang="ko-KR" altLang="en-US" sz="3000" spc="300" dirty="0">
                  <a:solidFill>
                    <a:schemeClr val="bg1"/>
                  </a:solidFill>
                </a:rPr>
                <a:t>결제 페이지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(</a:t>
              </a:r>
              <a:r>
                <a:rPr lang="ko-KR" altLang="en-US" sz="3000" spc="300" dirty="0">
                  <a:solidFill>
                    <a:schemeClr val="bg1"/>
                  </a:solidFill>
                </a:rPr>
                <a:t>받을 주소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) -&gt; </a:t>
              </a:r>
            </a:p>
            <a:p>
              <a:pPr algn="ctr"/>
              <a:r>
                <a:rPr lang="ko-KR" altLang="en-US" sz="3000" spc="300" dirty="0">
                  <a:solidFill>
                    <a:schemeClr val="bg1"/>
                  </a:solidFill>
                </a:rPr>
                <a:t>중계 서비스 클릭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-&gt; </a:t>
              </a:r>
              <a:r>
                <a:rPr lang="ko-KR" altLang="en-US" sz="3000" spc="300" dirty="0">
                  <a:solidFill>
                    <a:schemeClr val="bg1"/>
                  </a:solidFill>
                </a:rPr>
                <a:t>＃회원가입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-&gt; </a:t>
              </a:r>
              <a:r>
                <a:rPr lang="ko-KR" altLang="en-US" sz="3000" spc="300" dirty="0">
                  <a:solidFill>
                    <a:schemeClr val="bg1"/>
                  </a:solidFill>
                </a:rPr>
                <a:t>로그인</a:t>
              </a:r>
              <a:endParaRPr lang="en-US" altLang="ko-KR" sz="3000" spc="3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3000" spc="300" dirty="0">
                  <a:solidFill>
                    <a:schemeClr val="bg1"/>
                  </a:solidFill>
                </a:rPr>
                <a:t>결제 인증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: PG </a:t>
              </a:r>
              <a:r>
                <a:rPr lang="ko-KR" altLang="en-US" sz="3000" spc="300" dirty="0">
                  <a:solidFill>
                    <a:schemeClr val="bg1"/>
                  </a:solidFill>
                </a:rPr>
                <a:t>내 설정된 비밀번호 입력 </a:t>
              </a:r>
              <a:r>
                <a:rPr lang="en-US" altLang="ko-KR" sz="3000" spc="300" dirty="0">
                  <a:solidFill>
                    <a:schemeClr val="bg1"/>
                  </a:solidFill>
                </a:rPr>
                <a:t>- &gt; </a:t>
              </a:r>
              <a:r>
                <a:rPr lang="ko-KR" altLang="en-US" sz="3000" spc="300" dirty="0">
                  <a:solidFill>
                    <a:schemeClr val="bg1"/>
                  </a:solidFill>
                </a:rPr>
                <a:t>결제완료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22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8649D55-36CA-4597-9442-355034AD424D}"/>
              </a:ext>
            </a:extLst>
          </p:cNvPr>
          <p:cNvGrpSpPr/>
          <p:nvPr/>
        </p:nvGrpSpPr>
        <p:grpSpPr>
          <a:xfrm>
            <a:off x="868680" y="683915"/>
            <a:ext cx="10454640" cy="3982065"/>
            <a:chOff x="868680" y="683915"/>
            <a:chExt cx="10454640" cy="3982065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977CCC50-97AB-4DED-A4F2-4E6F6F6F4999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71FA8E-9608-43A1-8B58-C81799AF43D3}"/>
                </a:ext>
              </a:extLst>
            </p:cNvPr>
            <p:cNvSpPr txBox="1"/>
            <p:nvPr/>
          </p:nvSpPr>
          <p:spPr>
            <a:xfrm>
              <a:off x="4080063" y="683915"/>
              <a:ext cx="4031873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chemeClr val="bg1"/>
                  </a:solidFill>
                </a:rPr>
                <a:t>＃회원가입</a:t>
              </a:r>
              <a:endParaRPr lang="en-US" altLang="ko-KR" sz="6000" dirty="0">
                <a:solidFill>
                  <a:schemeClr val="bg1"/>
                </a:solidFill>
              </a:endParaRPr>
            </a:p>
            <a:p>
              <a:pPr algn="ctr"/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7069743-B17E-4CE0-BC0D-2EB462169A63}"/>
              </a:ext>
            </a:extLst>
          </p:cNvPr>
          <p:cNvSpPr txBox="1"/>
          <p:nvPr/>
        </p:nvSpPr>
        <p:spPr>
          <a:xfrm>
            <a:off x="1951274" y="2459504"/>
            <a:ext cx="8289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 algn="ctr">
              <a:buAutoNum type="arabicPeriod"/>
            </a:pPr>
            <a:r>
              <a:rPr lang="ko-KR" altLang="en-US" sz="4000" dirty="0">
                <a:solidFill>
                  <a:schemeClr val="bg1"/>
                </a:solidFill>
              </a:rPr>
              <a:t>아이디 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이메일 형식</a:t>
            </a:r>
            <a:r>
              <a:rPr lang="en-US" altLang="ko-KR" sz="4000" dirty="0">
                <a:solidFill>
                  <a:schemeClr val="bg1"/>
                </a:solidFill>
              </a:rPr>
              <a:t>) – </a:t>
            </a:r>
            <a:r>
              <a:rPr lang="ko-KR" altLang="en-US" sz="4000" dirty="0">
                <a:solidFill>
                  <a:schemeClr val="bg1"/>
                </a:solidFill>
              </a:rPr>
              <a:t>중복체크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742950" indent="-742950" algn="ctr">
              <a:buAutoNum type="arabicPeriod"/>
            </a:pPr>
            <a:r>
              <a:rPr lang="ko-KR" altLang="en-US" sz="4000" dirty="0">
                <a:solidFill>
                  <a:schemeClr val="bg1"/>
                </a:solidFill>
              </a:rPr>
              <a:t>전화번호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742950" indent="-742950" algn="ctr">
              <a:buAutoNum type="arabicPeriod"/>
            </a:pPr>
            <a:r>
              <a:rPr lang="ko-KR" altLang="en-US" sz="4000" dirty="0">
                <a:solidFill>
                  <a:schemeClr val="bg1"/>
                </a:solidFill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58203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8649D55-36CA-4597-9442-355034AD424D}"/>
              </a:ext>
            </a:extLst>
          </p:cNvPr>
          <p:cNvGrpSpPr/>
          <p:nvPr/>
        </p:nvGrpSpPr>
        <p:grpSpPr>
          <a:xfrm>
            <a:off x="868680" y="683915"/>
            <a:ext cx="10454640" cy="3982065"/>
            <a:chOff x="868680" y="683915"/>
            <a:chExt cx="10454640" cy="3982065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977CCC50-97AB-4DED-A4F2-4E6F6F6F4999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71FA8E-9608-43A1-8B58-C81799AF43D3}"/>
                </a:ext>
              </a:extLst>
            </p:cNvPr>
            <p:cNvSpPr txBox="1"/>
            <p:nvPr/>
          </p:nvSpPr>
          <p:spPr>
            <a:xfrm>
              <a:off x="4080063" y="683915"/>
              <a:ext cx="4031873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chemeClr val="bg1"/>
                  </a:solidFill>
                </a:rPr>
                <a:t>＃회원가입</a:t>
              </a:r>
              <a:endParaRPr lang="en-US" altLang="ko-KR" sz="6000" dirty="0">
                <a:solidFill>
                  <a:schemeClr val="bg1"/>
                </a:solidFill>
              </a:endParaRPr>
            </a:p>
            <a:p>
              <a:pPr algn="ctr"/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7069743-B17E-4CE0-BC0D-2EB462169A63}"/>
              </a:ext>
            </a:extLst>
          </p:cNvPr>
          <p:cNvSpPr txBox="1"/>
          <p:nvPr/>
        </p:nvSpPr>
        <p:spPr>
          <a:xfrm>
            <a:off x="1244350" y="2551837"/>
            <a:ext cx="9703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4. </a:t>
            </a:r>
            <a:r>
              <a:rPr lang="ko-KR" altLang="en-US" sz="4000" dirty="0">
                <a:solidFill>
                  <a:schemeClr val="bg1"/>
                </a:solidFill>
              </a:rPr>
              <a:t>이메일 주소로 </a:t>
            </a:r>
            <a:r>
              <a:rPr lang="en-US" altLang="ko-KR" sz="4000" dirty="0">
                <a:solidFill>
                  <a:schemeClr val="bg1"/>
                </a:solidFill>
              </a:rPr>
              <a:t>OTP</a:t>
            </a:r>
            <a:r>
              <a:rPr lang="ko-KR" altLang="en-US" sz="4000" dirty="0">
                <a:solidFill>
                  <a:schemeClr val="bg1"/>
                </a:solidFill>
              </a:rPr>
              <a:t>나 확인 링크 보내기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결제 비밀번호 설정하기</a:t>
            </a:r>
          </a:p>
        </p:txBody>
      </p:sp>
    </p:spTree>
    <p:extLst>
      <p:ext uri="{BB962C8B-B14F-4D97-AF65-F5344CB8AC3E}">
        <p14:creationId xmlns:p14="http://schemas.microsoft.com/office/powerpoint/2010/main" val="1451246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78DDDD-94CF-43A8-AB24-A55CB7DAD6B1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32A1AEA8-F722-43F0-8B19-FC491D6ACBF3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B8AACF-0652-4D07-A623-3ED29B227CD9}"/>
                </a:ext>
              </a:extLst>
            </p:cNvPr>
            <p:cNvSpPr txBox="1"/>
            <p:nvPr/>
          </p:nvSpPr>
          <p:spPr>
            <a:xfrm>
              <a:off x="3973465" y="2921168"/>
              <a:ext cx="4245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chemeClr val="bg1"/>
                  </a:solidFill>
                </a:rPr>
                <a:t>＃계좌 연동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84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3027680" y="1182838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43220" y="718721"/>
              <a:ext cx="58775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 </a:t>
              </a: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준비한 은행사이트 </a:t>
              </a:r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곳 중 </a:t>
              </a:r>
              <a:r>
                <a:rPr lang="ko-KR" altLang="en-US" sz="40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택</a:t>
              </a: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4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C731454-2209-436C-847E-DFA4C0F58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3990623"/>
            <a:ext cx="3095848" cy="22315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E7BA68-4B5E-49EB-BF5D-2D59383FC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61" y="4168205"/>
            <a:ext cx="2548077" cy="1876426"/>
          </a:xfrm>
          <a:prstGeom prst="rect">
            <a:avLst/>
          </a:prstGeom>
        </p:spPr>
      </p:pic>
      <p:pic>
        <p:nvPicPr>
          <p:cNvPr id="1026" name="Picture 2" descr="KB국민은행 로고">
            <a:extLst>
              <a:ext uri="{FF2B5EF4-FFF2-40B4-BE49-F238E27FC236}">
                <a16:creationId xmlns:a16="http://schemas.microsoft.com/office/drawing/2014/main" id="{6E326A4A-06FD-46C0-BBF9-C23F72668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95" y="4191803"/>
            <a:ext cx="3752852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0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197139" y="268732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60998" y="946537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 </a:t>
              </a: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계좌번호 입력</a:t>
              </a:r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ko-KR" altLang="en-US" sz="4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B7FF897-4C61-43A5-A6A9-51EB2B2B4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2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202</Words>
  <Application>Microsoft Office PowerPoint</Application>
  <PresentationFormat>와이드스크린</PresentationFormat>
  <Paragraphs>41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28</cp:revision>
  <dcterms:created xsi:type="dcterms:W3CDTF">2019-12-23T00:32:35Z</dcterms:created>
  <dcterms:modified xsi:type="dcterms:W3CDTF">2021-06-17T02:35:11Z</dcterms:modified>
</cp:coreProperties>
</file>