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1" r:id="rId3"/>
    <p:sldId id="302" r:id="rId4"/>
    <p:sldId id="303" r:id="rId5"/>
    <p:sldId id="304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49781-D6F5-45B0-95DD-2E127CCEE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4C85F-2DE4-4797-9D6B-6C965B68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C0676-0CE2-470E-A1A1-696A1CD1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F9A95-FE98-496A-8AA2-E25D3741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10733-D842-4EF2-B118-CAC39B29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0B0BE-6E83-404D-B5CF-472CCDD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AD8508-483D-4CB5-877F-076093C2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FA6F2-BA6F-4F9B-B76B-0178EF6B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BCBC-EF04-4536-89E2-FF427537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CB62D-4ABD-445B-BA08-EC1A77F5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2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47D55A-0282-4221-AEC7-89DE3534A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6C8ED-1AF9-424D-B23A-A958BC2A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3E4A6-C300-4225-8AA5-4A9ACE8C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7D4DB-577E-454E-83A2-8C5F8862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54473-78D2-4A43-B866-25E38651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3DE5-452B-4412-8ADB-F2CBA1A3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C9025-72B5-4D47-9707-02150F54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9809-BC90-4877-BA22-CBD51B06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D8409-4593-48D2-B358-DB73FE77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7FFD4-25B5-42A4-BB71-B8C3B1F2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1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3CB1-DC4E-4FD6-A758-B2C20BD1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5CE08-BE5A-44F8-89FB-38FAB3B4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92811-82F1-45CA-9943-8FA8C41C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D9BD9-6883-4EEC-B572-C7EA40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A8AD4-4D70-48B7-9921-78CBB57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B53C3-CE31-4E87-AE9C-95876DF5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73FB0-9A33-46A0-95E7-0165350CF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6B441-EB31-4408-9D9F-25882FB6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D8F3C-B1BC-46F8-8275-E847E455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00F9B-B94C-4D97-A397-B608EEE2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88952-F3BD-47A2-84CE-14F3D5C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56345-E19F-4D08-BED9-B912FA93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D1CFC-2A5A-413C-A25C-673D5547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9FD4D-8C6D-4A1B-8B91-622083AC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0D9AC-96B6-40ED-AE08-CB489CF2C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37E4DC-8422-4E74-8699-60674E6C9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5F725-052B-43E1-88EA-2E5A3BC8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E4F3B1-C112-4D32-A566-F4C5BF54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0272C-4C26-43AC-BE81-BF4D568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FE898-673F-4820-B6D2-781783C9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81D024-A69C-414B-9F2D-7BEAB34F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1AE275-B599-4F55-8709-42A03613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C927E6-15BD-473A-9013-A5C630E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66D8DD-0A9D-4ACF-8124-DFADF7D5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E0AC-C9A1-4D9D-8C3A-0B083C4B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F4B10-A01C-49D7-9EB4-E7E0A94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9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625F4-35B1-46F5-AD1C-37F51BFB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2C4A9-95D8-4378-A2C0-D55BE848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47268-2AE7-4142-ABF0-629E2003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0F234-FDAF-4E06-9059-CDD87F52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09CA9-647E-4BED-BDEB-9A5B12D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FA07A-2A5F-4EF1-BCCE-29DD566B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29596-D231-4092-A065-970FC4F2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82267-DF37-4205-BE0A-0595BD092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BAE92-36B8-4235-AFEA-A58BB2865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89A64-BE41-4908-8009-0097CD39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38723-1993-47AB-A0BD-CC8FB765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E046B-7D8A-43AA-A0DF-780C787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58A236-32DF-4CC0-B99B-F6538E55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483CF-E9D7-489C-A515-376BD85B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F28B9-DD51-4CF0-9DC3-525DB821E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EBE1-E33E-4B62-A75D-6EB7D25B626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71FC-8857-43CD-BC72-FE4E249F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8391D-550A-4565-A816-267379F7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AB01-0E81-4E6A-8158-8E07566A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78DDDD-94CF-43A8-AB24-A55CB7DAD6B1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32A1AEA8-F722-43F0-8B19-FC491D6ACBF3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B8AACF-0652-4D07-A623-3ED29B227CD9}"/>
                </a:ext>
              </a:extLst>
            </p:cNvPr>
            <p:cNvSpPr txBox="1"/>
            <p:nvPr/>
          </p:nvSpPr>
          <p:spPr>
            <a:xfrm>
              <a:off x="2847585" y="2921168"/>
              <a:ext cx="6496843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＃</a:t>
              </a:r>
              <a:r>
                <a:rPr lang="en-US" altLang="ko-KR" sz="6000" dirty="0">
                  <a:solidFill>
                    <a:schemeClr val="bg1"/>
                  </a:solidFill>
                </a:rPr>
                <a:t>PayPal </a:t>
              </a:r>
              <a:r>
                <a:rPr lang="ko-KR" altLang="en-US" sz="6000" dirty="0">
                  <a:solidFill>
                    <a:schemeClr val="bg1"/>
                  </a:solidFill>
                </a:rPr>
                <a:t>가입순서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4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476849" y="2481737"/>
            <a:ext cx="4441371" cy="1754325"/>
            <a:chOff x="5059680" y="558800"/>
            <a:chExt cx="6644640" cy="1770786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18" y="558800"/>
              <a:ext cx="5877562" cy="1770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휴대폰번호                              등록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추후 인증용</a:t>
              </a:r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AFE61C0-EA51-4D27-B4FD-78700B7C1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1326" cy="68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220486" y="2694214"/>
            <a:ext cx="4441371" cy="1469571"/>
            <a:chOff x="4395216" y="77327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4395216" y="77327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4778754" y="1251025"/>
              <a:ext cx="5877563" cy="65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DB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들어갈 속성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700BB4E-6F60-42CD-B617-2A771595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" y="85450"/>
            <a:ext cx="6518906" cy="68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9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220486" y="2694214"/>
            <a:ext cx="4441371" cy="1469571"/>
            <a:chOff x="4395216" y="77327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4395216" y="77327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4778754" y="1251025"/>
              <a:ext cx="5877563" cy="65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주소 추가</a:t>
              </a:r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옵션</a:t>
              </a:r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C8242CF-BA8F-487A-A9B4-AC800D000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6" y="0"/>
            <a:ext cx="4380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220486" y="2694214"/>
            <a:ext cx="4441371" cy="1469571"/>
            <a:chOff x="4395216" y="77327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4395216" y="77327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4778754" y="1251025"/>
              <a:ext cx="5877563" cy="65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계정생성 완료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5DB5FA-2EFA-4CC5-B6F9-EA5BDAF5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6" y="0"/>
            <a:ext cx="5005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5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220486" y="2694214"/>
            <a:ext cx="4441371" cy="1469571"/>
            <a:chOff x="4395216" y="77327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4395216" y="77327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4778754" y="1251025"/>
              <a:ext cx="5877563" cy="65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카드 연결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976D4EA-4F24-40D1-8197-D2B986CE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-1"/>
            <a:ext cx="525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220486" y="2694214"/>
            <a:ext cx="4441371" cy="1569660"/>
            <a:chOff x="4395216" y="773270"/>
            <a:chExt cx="6644640" cy="1584388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4395216" y="77327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4778754" y="773270"/>
              <a:ext cx="5877563" cy="158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6. </a:t>
              </a:r>
              <a:r>
                <a:rPr lang="ko-KR" altLang="en-US" sz="32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맨처음</a:t>
              </a:r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입력한</a:t>
              </a:r>
              <a:endPara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번호로 </a:t>
              </a:r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</a:t>
              </a:r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LINK </a:t>
              </a:r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다운 유도</a:t>
              </a:r>
              <a:endPara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8EDE01D-C2AF-42D1-B6A5-C26BE71C7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43" y="50044"/>
            <a:ext cx="4949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7220486" y="2694214"/>
            <a:ext cx="4441371" cy="1469571"/>
            <a:chOff x="4395216" y="77327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4395216" y="77327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4778754" y="971287"/>
              <a:ext cx="5877563" cy="108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7. </a:t>
              </a:r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가입</a:t>
              </a:r>
              <a:endPara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엔딩 폼</a:t>
              </a:r>
              <a:endPara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0B61DA4-0CF8-49E7-B6DA-E1D0E912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43" y="196323"/>
            <a:ext cx="5339645" cy="64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2021-05-26T00:36:12Z</dcterms:created>
  <dcterms:modified xsi:type="dcterms:W3CDTF">2021-05-26T00:52:49Z</dcterms:modified>
</cp:coreProperties>
</file>