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317" r:id="rId7"/>
    <p:sldId id="290" r:id="rId8"/>
    <p:sldId id="292" r:id="rId9"/>
    <p:sldId id="293" r:id="rId10"/>
    <p:sldId id="298" r:id="rId11"/>
    <p:sldId id="294" r:id="rId12"/>
    <p:sldId id="295" r:id="rId13"/>
    <p:sldId id="296" r:id="rId14"/>
    <p:sldId id="297" r:id="rId15"/>
    <p:sldId id="300" r:id="rId16"/>
    <p:sldId id="264" r:id="rId17"/>
    <p:sldId id="299" r:id="rId18"/>
    <p:sldId id="304" r:id="rId19"/>
    <p:sldId id="303" r:id="rId20"/>
    <p:sldId id="306" r:id="rId21"/>
    <p:sldId id="313" r:id="rId22"/>
    <p:sldId id="307" r:id="rId23"/>
    <p:sldId id="310" r:id="rId24"/>
    <p:sldId id="314" r:id="rId25"/>
    <p:sldId id="311" r:id="rId26"/>
    <p:sldId id="312" r:id="rId27"/>
    <p:sldId id="315" r:id="rId28"/>
    <p:sldId id="316" r:id="rId29"/>
    <p:sldId id="284" r:id="rId30"/>
    <p:sldId id="305" r:id="rId31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2"/>
    </p:embeddedFont>
    <p:embeddedFont>
      <p:font typeface="나눔스퀘어 Light" panose="020B0600000101010101" pitchFamily="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737"/>
    <a:srgbClr val="4DB9E9"/>
    <a:srgbClr val="FB3B3B"/>
    <a:srgbClr val="1E3252"/>
    <a:srgbClr val="005289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80252" y="267687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발표하겠습니다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1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754651"/>
            <a:ext cx="3586258" cy="33486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8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4" y="1178876"/>
            <a:ext cx="3314182" cy="47889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9" y="1907814"/>
            <a:ext cx="3682711" cy="37313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5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3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2268096" y="4479997"/>
            <a:ext cx="2887652" cy="1025630"/>
            <a:chOff x="631690" y="5390664"/>
            <a:chExt cx="2887652" cy="1025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90" y="5893074"/>
              <a:ext cx="28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은행 </a:t>
              </a:r>
              <a:endPara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  SERVER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설계 및 통신</a:t>
              </a:r>
              <a:endParaRPr lang="ko-KR" altLang="en-US" sz="1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660979" y="5390664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서원섭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-11270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UI  / UX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18019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김천규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36367" y="4969360"/>
            <a:ext cx="288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공지사항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회원가입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/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57962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손윤재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954461" y="4969360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REVIEW</a:t>
            </a: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상세페이지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7983750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최미선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24467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DB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통합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253756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김진영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144826" y="2592598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3424192" y="2589285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5821522" y="2598300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0380563" y="2596831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 Same Side Corner Rectangle 20">
            <a:extLst>
              <a:ext uri="{FF2B5EF4-FFF2-40B4-BE49-F238E27FC236}">
                <a16:creationId xmlns:a16="http://schemas.microsoft.com/office/drawing/2014/main" id="{BF05E7BA-1AA8-445E-97ED-1603E9E5C349}"/>
              </a:ext>
            </a:extLst>
          </p:cNvPr>
          <p:cNvSpPr/>
          <p:nvPr/>
        </p:nvSpPr>
        <p:spPr>
          <a:xfrm rot="10800000">
            <a:off x="8039762" y="260381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290874" y="6272667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함께 프로젝트를 진행한 팀원입니다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599392"/>
            <a:chOff x="2028825" y="5485953"/>
            <a:chExt cx="2038350" cy="59939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109284" y="5562125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Html5,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jQuery, AJAX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149361" y="5581204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, Java 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8, </a:t>
              </a:r>
            </a:p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Mybatis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JSP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62745" y="5581204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Oracle, SQL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8875804" y="5541147"/>
            <a:ext cx="2433615" cy="618471"/>
            <a:chOff x="1831200" y="5485953"/>
            <a:chExt cx="2433615" cy="6184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1831200" y="5581204"/>
              <a:ext cx="2433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Eclipse, Visual Studio Code,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 developer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224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07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211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831453" y="1591853"/>
            <a:ext cx="2067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2D9A360-BF22-41CB-B70B-65B8C9BF1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9" y="3547606"/>
            <a:ext cx="1268790" cy="1268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327F5B-9DE2-481E-AC22-A947159C3B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" y="2458983"/>
            <a:ext cx="817626" cy="8176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B8916-2725-4C4E-8087-B3DE694C1B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9" y="2379800"/>
            <a:ext cx="837859" cy="959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EDDB3F-71AA-4216-8E53-2DD058382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3" y="2449904"/>
            <a:ext cx="835784" cy="835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EF07EF-4707-49F5-938D-BFB54788C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24" y="3968813"/>
            <a:ext cx="1073016" cy="7047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DD5E9-5F47-481F-A841-93ED193D01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0" y="2010711"/>
            <a:ext cx="639419" cy="12102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68F894-B303-4CD3-BCB8-5DEBA18AEB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3" y="2696845"/>
            <a:ext cx="1476795" cy="7750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3BD2250-AFA1-44E2-A3E3-3AA416A3DEC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3" y="3215679"/>
            <a:ext cx="1184615" cy="1184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8" y="4163457"/>
            <a:ext cx="1876839" cy="9853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F15085-568E-48ED-BF39-BD223495120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9" y="1955053"/>
            <a:ext cx="1729619" cy="17296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9" y="3953823"/>
            <a:ext cx="1403178" cy="73476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6435AA-50BB-4900-94C1-7139619233D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2290238"/>
            <a:ext cx="1890420" cy="8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5" y="3663162"/>
            <a:ext cx="737132" cy="7371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0" y="3845141"/>
            <a:ext cx="1044339" cy="10443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590631" y="6272667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 환경 및 기술입니다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81470" y="5189424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1" y="1285264"/>
            <a:ext cx="3564825" cy="5285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8" y="2010856"/>
            <a:ext cx="4443993" cy="3378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9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2" cy="1138695"/>
            <a:chOff x="631683" y="5390664"/>
            <a:chExt cx="2887652" cy="11386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790695"/>
              <a:ext cx="2887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ERD </a:t>
              </a: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그리고</a:t>
              </a:r>
              <a:endParaRPr lang="en-US" altLang="ko-KR" sz="1400" spc="-150" dirty="0" smtClean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이해를 돕기 위한 논리 모델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510298" y="5390664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7" y="1633431"/>
            <a:ext cx="4340606" cy="43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868990"/>
            <a:ext cx="4882219" cy="3720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7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788872" y="5189424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은행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20" y="1768138"/>
            <a:ext cx="4061249" cy="5089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476991"/>
            <a:ext cx="4401787" cy="4788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64526" cy="707886"/>
            <a:chOff x="294640" y="3596640"/>
            <a:chExt cx="20645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개발동기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50611" cy="707886"/>
            <a:chOff x="294640" y="3596640"/>
            <a:chExt cx="275061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513367" cy="707886"/>
            <a:chOff x="294640" y="3596640"/>
            <a:chExt cx="251336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분석 및 설계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927287" y="3892173"/>
            <a:ext cx="2442835" cy="707886"/>
            <a:chOff x="294640" y="3596640"/>
            <a:chExt cx="244283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94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흐름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4883011"/>
            <a:ext cx="2750611" cy="707886"/>
            <a:chOff x="294640" y="3596640"/>
            <a:chExt cx="2750611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시연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5781516"/>
            <a:ext cx="1615685" cy="707886"/>
            <a:chOff x="294640" y="3596640"/>
            <a:chExt cx="161568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7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0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7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4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95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시연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6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질문에 대해 성실히 </a:t>
            </a:r>
            <a:r>
              <a:rPr lang="ko-KR" altLang="en-US" sz="28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답변드리겠습니다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36327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1229" y="267687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41" y="3040952"/>
            <a:ext cx="995462" cy="9954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8" y="3133999"/>
            <a:ext cx="809368" cy="8093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15" y="3117363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14" y="3099797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389443" y="5678787"/>
            <a:ext cx="3680192" cy="400110"/>
            <a:chOff x="368952" y="5880027"/>
            <a:chExt cx="36801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368952" y="5880027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계속되는 자사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서비스의 중요성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" y="1561102"/>
            <a:ext cx="4553485" cy="3144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21" y="2181570"/>
            <a:ext cx="4380732" cy="2612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" y="4904049"/>
            <a:ext cx="3818352" cy="77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3" y="1956984"/>
            <a:ext cx="3549923" cy="37018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814296"/>
            <a:chOff x="1058249" y="5390664"/>
            <a:chExt cx="2990895" cy="8142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97183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83" y="3041882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82" y="3024316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0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742905" y="596786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신발구매에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필요한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기본적인 것만 담았습니다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1376311"/>
            <a:ext cx="2860028" cy="42922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0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304</Words>
  <Application>Microsoft Office PowerPoint</Application>
  <PresentationFormat>와이드스크린</PresentationFormat>
  <Paragraphs>125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나눔스퀘어 ExtraBold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Koreavc</cp:lastModifiedBy>
  <cp:revision>39</cp:revision>
  <dcterms:created xsi:type="dcterms:W3CDTF">2020-09-07T02:34:06Z</dcterms:created>
  <dcterms:modified xsi:type="dcterms:W3CDTF">2021-07-09T01:51:12Z</dcterms:modified>
</cp:coreProperties>
</file>