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91" r:id="rId6"/>
    <p:sldId id="290" r:id="rId7"/>
    <p:sldId id="292" r:id="rId8"/>
    <p:sldId id="293" r:id="rId9"/>
    <p:sldId id="298" r:id="rId10"/>
    <p:sldId id="294" r:id="rId11"/>
    <p:sldId id="295" r:id="rId12"/>
    <p:sldId id="296" r:id="rId13"/>
    <p:sldId id="297" r:id="rId14"/>
    <p:sldId id="300" r:id="rId15"/>
    <p:sldId id="264" r:id="rId16"/>
    <p:sldId id="299" r:id="rId17"/>
    <p:sldId id="304" r:id="rId18"/>
    <p:sldId id="303" r:id="rId19"/>
    <p:sldId id="306" r:id="rId20"/>
    <p:sldId id="313" r:id="rId21"/>
    <p:sldId id="307" r:id="rId22"/>
    <p:sldId id="310" r:id="rId23"/>
    <p:sldId id="314" r:id="rId24"/>
    <p:sldId id="311" r:id="rId25"/>
    <p:sldId id="312" r:id="rId26"/>
    <p:sldId id="315" r:id="rId27"/>
    <p:sldId id="316" r:id="rId28"/>
    <p:sldId id="284" r:id="rId29"/>
    <p:sldId id="305" r:id="rId30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31"/>
    </p:embeddedFont>
    <p:embeddedFont>
      <p:font typeface="나눔스퀘어 Light" panose="020B0600000101010101" pitchFamily="50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737"/>
    <a:srgbClr val="4DB9E9"/>
    <a:srgbClr val="FB3B3B"/>
    <a:srgbClr val="1E3252"/>
    <a:srgbClr val="005289"/>
    <a:srgbClr val="393939"/>
    <a:srgbClr val="04396C"/>
    <a:srgbClr val="6497B1"/>
    <a:srgbClr val="AEAFA9"/>
    <a:srgbClr val="418A9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2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180252" y="2676872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</a:rPr>
              <a:t>발표하겠습니다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907749" y="4346555"/>
            <a:ext cx="4376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Python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 디지털컨버전스 </a:t>
            </a:r>
            <a:r>
              <a:rPr lang="en-US" altLang="ko-KR" sz="1600" dirty="0" smtClean="0">
                <a:solidFill>
                  <a:schemeClr val="bg1"/>
                </a:solidFill>
              </a:rPr>
              <a:t>SW</a:t>
            </a:r>
            <a:r>
              <a:rPr lang="ko-KR" altLang="en-US" sz="1600" dirty="0" smtClean="0">
                <a:solidFill>
                  <a:schemeClr val="bg1"/>
                </a:solidFill>
              </a:rPr>
              <a:t>개발자 양성과정</a:t>
            </a:r>
            <a:r>
              <a:rPr lang="en-US" altLang="ko-KR" sz="1600" dirty="0" smtClean="0">
                <a:solidFill>
                  <a:schemeClr val="bg1"/>
                </a:solidFill>
              </a:rPr>
              <a:t>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08276" y="6492240"/>
            <a:ext cx="208372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15" y="1754651"/>
            <a:ext cx="3586258" cy="33486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8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04" y="1178876"/>
            <a:ext cx="3314182" cy="478899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6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884773" y="596786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직관적이고 편리한 결제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09" y="1907814"/>
            <a:ext cx="3682711" cy="37313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5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3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2268096" y="4479997"/>
            <a:ext cx="2887652" cy="1025630"/>
            <a:chOff x="631690" y="5390664"/>
            <a:chExt cx="2887652" cy="10256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90" y="5893074"/>
              <a:ext cx="2887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PG, </a:t>
              </a:r>
              <a:r>
                <a:rPr lang="ko-KR" altLang="en-US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은행 </a:t>
              </a:r>
              <a:endPara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-  SERVER </a:t>
              </a:r>
              <a:r>
                <a:rPr lang="ko-KR" altLang="en-US" sz="14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설계 및 통신</a:t>
              </a:r>
              <a:endParaRPr lang="ko-KR" altLang="en-US" sz="14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660979" y="5390664"/>
              <a:ext cx="8290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err="1" smtClean="0">
                  <a:solidFill>
                    <a:srgbClr val="393939"/>
                  </a:solidFill>
                  <a:latin typeface="+mj-ea"/>
                  <a:ea typeface="+mj-ea"/>
                </a:rPr>
                <a:t>서원섭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-11270" y="4995454"/>
            <a:ext cx="288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프로젝트 총괄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UI  / UX</a:t>
            </a:r>
            <a:endParaRPr lang="ko-KR" altLang="en-US" sz="1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1018019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김천규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36367" y="4969360"/>
            <a:ext cx="288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공지사항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회원가입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just"/>
            <a:endParaRPr lang="ko-KR" altLang="en-US" sz="1400" spc="-150" dirty="0">
              <a:solidFill>
                <a:srgbClr val="39393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657962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손윤재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6954461" y="4969360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REVIEW</a:t>
            </a: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상세페이지</a:t>
            </a:r>
            <a:endParaRPr lang="ko-KR" altLang="en-US" sz="1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7983750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최미선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9224467" y="4995454"/>
            <a:ext cx="288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총괄</a:t>
            </a:r>
            <a:endParaRPr lang="en-US" altLang="ko-KR" sz="14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-  DB </a:t>
            </a:r>
            <a:r>
              <a:rPr lang="ko-KR" altLang="en-US" sz="1400" spc="-150" dirty="0" smtClean="0">
                <a:solidFill>
                  <a:srgbClr val="393939"/>
                </a:solidFill>
                <a:latin typeface="+mj-ea"/>
                <a:ea typeface="+mj-ea"/>
              </a:rPr>
              <a:t>통합</a:t>
            </a:r>
            <a:endParaRPr lang="ko-KR" altLang="en-US" sz="1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10253756" y="4479997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김진영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28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1144826" y="2592598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3424192" y="2589285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5821522" y="2598300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 Same Side Corner Rectangle 8">
            <a:extLst>
              <a:ext uri="{FF2B5EF4-FFF2-40B4-BE49-F238E27FC236}">
                <a16:creationId xmlns:a16="http://schemas.microsoft.com/office/drawing/2014/main" id="{5CA96947-0638-4EA5-A622-7C7B4309570B}"/>
              </a:ext>
            </a:extLst>
          </p:cNvPr>
          <p:cNvSpPr/>
          <p:nvPr/>
        </p:nvSpPr>
        <p:spPr>
          <a:xfrm>
            <a:off x="10380563" y="2596831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 Same Side Corner Rectangle 20">
            <a:extLst>
              <a:ext uri="{FF2B5EF4-FFF2-40B4-BE49-F238E27FC236}">
                <a16:creationId xmlns:a16="http://schemas.microsoft.com/office/drawing/2014/main" id="{BF05E7BA-1AA8-445E-97ED-1603E9E5C349}"/>
              </a:ext>
            </a:extLst>
          </p:cNvPr>
          <p:cNvSpPr/>
          <p:nvPr/>
        </p:nvSpPr>
        <p:spPr>
          <a:xfrm rot="10800000">
            <a:off x="8039762" y="2603816"/>
            <a:ext cx="717050" cy="152960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290874" y="6272667"/>
            <a:ext cx="361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함께 프로젝트를 진행한 팀원입니다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3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3C56D-44BF-4D21-99C0-A92F8AE7EA9B}"/>
              </a:ext>
            </a:extLst>
          </p:cNvPr>
          <p:cNvGrpSpPr/>
          <p:nvPr/>
        </p:nvGrpSpPr>
        <p:grpSpPr>
          <a:xfrm>
            <a:off x="1080220" y="5541147"/>
            <a:ext cx="2038350" cy="599392"/>
            <a:chOff x="2028825" y="5485953"/>
            <a:chExt cx="2038350" cy="59939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4EDC6A-0FB7-4BD8-8BA0-9A3CA0735EA1}"/>
                </a:ext>
              </a:extLst>
            </p:cNvPr>
            <p:cNvSpPr txBox="1"/>
            <p:nvPr/>
          </p:nvSpPr>
          <p:spPr>
            <a:xfrm>
              <a:off x="2109284" y="5562125"/>
              <a:ext cx="18774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Html5, </a:t>
              </a:r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javascript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  <a:endPara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jQuery, AJAX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042EA-EEC1-46AB-A174-BD6A75CE1C41}"/>
              </a:ext>
            </a:extLst>
          </p:cNvPr>
          <p:cNvGrpSpPr/>
          <p:nvPr/>
        </p:nvGrpSpPr>
        <p:grpSpPr>
          <a:xfrm>
            <a:off x="3744623" y="5541147"/>
            <a:ext cx="2038350" cy="629083"/>
            <a:chOff x="2028825" y="5485953"/>
            <a:chExt cx="2038350" cy="62908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5D167-5E12-43D8-9C3C-007D498E5384}"/>
                </a:ext>
              </a:extLst>
            </p:cNvPr>
            <p:cNvSpPr txBox="1"/>
            <p:nvPr/>
          </p:nvSpPr>
          <p:spPr>
            <a:xfrm>
              <a:off x="2149361" y="5581204"/>
              <a:ext cx="1797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SpringBoot</a:t>
              </a:r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, Java 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8, </a:t>
              </a:r>
            </a:p>
            <a:p>
              <a:pPr algn="ctr"/>
              <a:r>
                <a:rPr lang="en-US" altLang="ko-KR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Mybatis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JSP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A28911-F4B6-41C3-9E12-2D92D41EC68A}"/>
                </a:ext>
              </a:extLst>
            </p:cNvPr>
            <p:cNvSpPr txBox="1"/>
            <p:nvPr/>
          </p:nvSpPr>
          <p:spPr>
            <a:xfrm>
              <a:off x="3000102" y="5853426"/>
              <a:ext cx="184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47FCB8-5648-4539-9ADE-5546ABE5ADD5}"/>
              </a:ext>
            </a:extLst>
          </p:cNvPr>
          <p:cNvGrpSpPr/>
          <p:nvPr/>
        </p:nvGrpSpPr>
        <p:grpSpPr>
          <a:xfrm>
            <a:off x="6409026" y="5541147"/>
            <a:ext cx="2038350" cy="403028"/>
            <a:chOff x="2028825" y="5485953"/>
            <a:chExt cx="2038350" cy="403028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A88A2-EC37-4EBE-A526-0B8FFA3286D8}"/>
                </a:ext>
              </a:extLst>
            </p:cNvPr>
            <p:cNvSpPr txBox="1"/>
            <p:nvPr/>
          </p:nvSpPr>
          <p:spPr>
            <a:xfrm>
              <a:off x="2462745" y="5581204"/>
              <a:ext cx="1170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Oracle, SQL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EF1122-4309-412E-8DC9-B54B8EE7343A}"/>
              </a:ext>
            </a:extLst>
          </p:cNvPr>
          <p:cNvGrpSpPr/>
          <p:nvPr/>
        </p:nvGrpSpPr>
        <p:grpSpPr>
          <a:xfrm>
            <a:off x="8875804" y="5541147"/>
            <a:ext cx="2433615" cy="618471"/>
            <a:chOff x="1831200" y="5485953"/>
            <a:chExt cx="2433615" cy="61847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9363E6-0CAE-46B2-8B42-8178026D58BB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DB32-D1FA-4DBD-8D29-24A7BB03C775}"/>
                </a:ext>
              </a:extLst>
            </p:cNvPr>
            <p:cNvSpPr txBox="1"/>
            <p:nvPr/>
          </p:nvSpPr>
          <p:spPr>
            <a:xfrm>
              <a:off x="1831200" y="5581204"/>
              <a:ext cx="24336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Eclipse, Visual Studio Code,</a:t>
              </a:r>
            </a:p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SQL developer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3539838" y="1591853"/>
            <a:ext cx="224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6155890" y="1591853"/>
            <a:ext cx="207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16CAD-9960-4710-8E82-C72E2003B406}"/>
              </a:ext>
            </a:extLst>
          </p:cNvPr>
          <p:cNvSpPr txBox="1"/>
          <p:nvPr/>
        </p:nvSpPr>
        <p:spPr>
          <a:xfrm flipH="1">
            <a:off x="8771942" y="1591853"/>
            <a:ext cx="2119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831453" y="1591853"/>
            <a:ext cx="2067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2D9A360-BF22-41CB-B70B-65B8C9BF1F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9" y="3547606"/>
            <a:ext cx="1268790" cy="126879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D327F5B-9DE2-481E-AC22-A947159C3B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4" y="2458983"/>
            <a:ext cx="817626" cy="81762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10B8916-2725-4C4E-8087-B3DE694C1BE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79" y="2379800"/>
            <a:ext cx="837859" cy="95977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8EDDB3F-71AA-4216-8E53-2DD0583820F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33" y="2449904"/>
            <a:ext cx="835784" cy="8357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CEF07EF-4707-49F5-938D-BFB54788C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24" y="3968813"/>
            <a:ext cx="1073016" cy="70478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2FDD5E9-5F47-481F-A841-93ED193D01A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90" y="2010711"/>
            <a:ext cx="639419" cy="121023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068F894-B303-4CD3-BCB8-5DEBA18AEB3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63" y="2696845"/>
            <a:ext cx="1476795" cy="77508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3BD2250-AFA1-44E2-A3E3-3AA416A3DEC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33" y="3215679"/>
            <a:ext cx="1184615" cy="11846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8" y="4163457"/>
            <a:ext cx="1876839" cy="9853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EF15085-568E-48ED-BF39-BD223495120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39" y="1955053"/>
            <a:ext cx="1729619" cy="172961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59" y="3953823"/>
            <a:ext cx="1403178" cy="73476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96435AA-50BB-4900-94C1-7139619233D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394" y="2290238"/>
            <a:ext cx="1890420" cy="8507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25" y="3663162"/>
            <a:ext cx="737132" cy="73713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40" y="3845141"/>
            <a:ext cx="1044339" cy="104433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590631" y="6272667"/>
            <a:ext cx="3010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프로젝트  환경 및 기술입니다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681470" y="5189424"/>
            <a:ext cx="82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91" y="1285264"/>
            <a:ext cx="3564825" cy="52852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98" y="2010856"/>
            <a:ext cx="4443993" cy="33786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52174" y="5589455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ERD </a:t>
            </a: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그리고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이해를 돕기 위한 논리 모델</a:t>
            </a:r>
            <a:endParaRPr lang="ko-KR" altLang="en-US" sz="1400" spc="-150" dirty="0">
              <a:solidFill>
                <a:srgbClr val="393939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9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652174" y="5189424"/>
            <a:ext cx="2887652" cy="1138695"/>
            <a:chOff x="631683" y="5390664"/>
            <a:chExt cx="2887652" cy="11386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790695"/>
              <a:ext cx="2887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 smtClean="0">
                  <a:solidFill>
                    <a:srgbClr val="393939"/>
                  </a:solidFill>
                </a:rPr>
                <a:t>ERD </a:t>
              </a:r>
            </a:p>
            <a:p>
              <a:pPr algn="ctr"/>
              <a:r>
                <a:rPr lang="ko-KR" altLang="en-US" sz="1400" spc="-150" dirty="0" smtClean="0">
                  <a:solidFill>
                    <a:srgbClr val="393939"/>
                  </a:solidFill>
                </a:rPr>
                <a:t>그리고</a:t>
              </a:r>
              <a:endParaRPr lang="en-US" altLang="ko-KR" sz="1400" spc="-150" dirty="0" smtClean="0">
                <a:solidFill>
                  <a:srgbClr val="393939"/>
                </a:solidFill>
              </a:endParaRPr>
            </a:p>
            <a:p>
              <a:pPr algn="ctr"/>
              <a:r>
                <a:rPr lang="ko-KR" altLang="en-US" sz="1400" spc="-150" dirty="0" smtClean="0">
                  <a:solidFill>
                    <a:srgbClr val="393939"/>
                  </a:solidFill>
                </a:rPr>
                <a:t>이해를 돕기 위한 논리 모델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510298" y="5390664"/>
              <a:ext cx="1130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267" y="1633431"/>
            <a:ext cx="4340606" cy="43531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1868990"/>
            <a:ext cx="4882219" cy="372046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7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분석 및 설계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788872" y="5189424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은행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FA88-3BDB-4986-A4E8-1D056235E726}"/>
              </a:ext>
            </a:extLst>
          </p:cNvPr>
          <p:cNvSpPr txBox="1"/>
          <p:nvPr/>
        </p:nvSpPr>
        <p:spPr>
          <a:xfrm>
            <a:off x="4652174" y="5589455"/>
            <a:ext cx="288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rgbClr val="393939"/>
                </a:solidFill>
              </a:rPr>
              <a:t>ERD </a:t>
            </a: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그리고</a:t>
            </a:r>
            <a:endParaRPr lang="en-US" altLang="ko-KR" sz="1400" spc="-150" dirty="0" smtClean="0">
              <a:solidFill>
                <a:srgbClr val="393939"/>
              </a:solidFill>
            </a:endParaRPr>
          </a:p>
          <a:p>
            <a:pPr algn="ctr"/>
            <a:r>
              <a:rPr lang="ko-KR" altLang="en-US" sz="1400" spc="-150" dirty="0" smtClean="0">
                <a:solidFill>
                  <a:srgbClr val="393939"/>
                </a:solidFill>
              </a:rPr>
              <a:t>이해를 돕기 위한 논리 모델</a:t>
            </a:r>
            <a:endParaRPr lang="ko-KR" altLang="en-US" sz="1400" spc="-150" dirty="0">
              <a:solidFill>
                <a:srgbClr val="393939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20" y="1768138"/>
            <a:ext cx="4061249" cy="50898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1476991"/>
            <a:ext cx="4401787" cy="478887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데이터 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7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  <a:latin typeface="+mj-ea"/>
                <a:ea typeface="+mj-ea"/>
              </a:rPr>
              <a:t>INDEX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064526" cy="707886"/>
            <a:chOff x="294640" y="3596640"/>
            <a:chExt cx="2064526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 smtClean="0">
                  <a:solidFill>
                    <a:srgbClr val="393939"/>
                  </a:solidFill>
                </a:rPr>
                <a:t>개발동기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750611" cy="707886"/>
            <a:chOff x="294640" y="3596640"/>
            <a:chExt cx="2750611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101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프로젝트 소개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513367" cy="707886"/>
            <a:chOff x="294640" y="3596640"/>
            <a:chExt cx="2513367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분석 및 설계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927287" y="3892173"/>
            <a:ext cx="2442835" cy="707886"/>
            <a:chOff x="294640" y="3596640"/>
            <a:chExt cx="2442835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7940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데이터 흐름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927287" y="4883011"/>
            <a:ext cx="2750611" cy="707886"/>
            <a:chOff x="294640" y="3596640"/>
            <a:chExt cx="2750611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101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프로젝트 시연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927287" y="5781516"/>
            <a:ext cx="1615685" cy="707886"/>
            <a:chOff x="294640" y="3596640"/>
            <a:chExt cx="1615685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9669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rgbClr val="393939"/>
                  </a:solidFill>
                </a:rPr>
                <a:t>Q &amp; A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0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412263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57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7587041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41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5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7587041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04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3412263" y="3156478"/>
            <a:ext cx="1192696" cy="1139687"/>
          </a:xfrm>
          <a:prstGeom prst="rightArrow">
            <a:avLst/>
          </a:prstGeom>
          <a:solidFill>
            <a:srgbClr val="4D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40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902881" y="1619228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데이터흐름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4,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0" y="5005679"/>
            <a:ext cx="1230305" cy="644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1831163"/>
            <a:ext cx="1645610" cy="863945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077659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47" y="5005678"/>
            <a:ext cx="1230305" cy="6442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95" y="1831162"/>
            <a:ext cx="1645610" cy="863945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252437" y="1619227"/>
            <a:ext cx="2036682" cy="4214191"/>
          </a:xfrm>
          <a:prstGeom prst="round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373110-06E4-4A8B-A1F6-09F27DCA35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25" y="5005678"/>
            <a:ext cx="1230305" cy="6442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73" y="1831162"/>
            <a:ext cx="1645610" cy="8639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8" y="6045354"/>
            <a:ext cx="1577993" cy="3331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27" y="5989955"/>
            <a:ext cx="1770544" cy="47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8783" y="1457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398" y="5933261"/>
            <a:ext cx="557318" cy="5573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95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시연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6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>
                <a:solidFill>
                  <a:schemeClr val="bg1"/>
                </a:solidFill>
              </a:rPr>
              <a:t>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6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467360" y="246888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질문에 대해 성실히 </a:t>
            </a:r>
            <a:r>
              <a:rPr lang="ko-KR" altLang="en-US" sz="2800" spc="-300" dirty="0" err="1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답변드리겠습니다</a:t>
            </a:r>
            <a:endParaRPr lang="ko-KR" altLang="en-US" sz="28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323464"/>
            <a:ext cx="363272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 smtClean="0">
                <a:solidFill>
                  <a:schemeClr val="bg1"/>
                </a:solidFill>
              </a:rPr>
              <a:t>Q&amp;A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701229" y="2676872"/>
            <a:ext cx="2789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</a:rPr>
              <a:t>감사합니다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907749" y="4346555"/>
            <a:ext cx="4376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Python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 디지털컨버전스 </a:t>
            </a:r>
            <a:r>
              <a:rPr lang="en-US" altLang="ko-KR" sz="1600" dirty="0" smtClean="0">
                <a:solidFill>
                  <a:schemeClr val="bg1"/>
                </a:solidFill>
              </a:rPr>
              <a:t>SW</a:t>
            </a:r>
            <a:r>
              <a:rPr lang="ko-KR" altLang="en-US" sz="1600" dirty="0" smtClean="0">
                <a:solidFill>
                  <a:schemeClr val="bg1"/>
                </a:solidFill>
              </a:rPr>
              <a:t>개발자 양성과정</a:t>
            </a:r>
            <a:r>
              <a:rPr lang="en-US" altLang="ko-KR" sz="1600" dirty="0" smtClean="0">
                <a:solidFill>
                  <a:schemeClr val="bg1"/>
                </a:solidFill>
              </a:rPr>
              <a:t>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08276" y="6492240"/>
            <a:ext cx="2083724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8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5078740" y="5189424"/>
            <a:ext cx="2990895" cy="797140"/>
            <a:chOff x="1058249" y="5390664"/>
            <a:chExt cx="2990895" cy="7971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1161492" y="5880027"/>
              <a:ext cx="2887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 smtClean="0">
                  <a:solidFill>
                    <a:srgbClr val="393939"/>
                  </a:solidFill>
                </a:rPr>
                <a:t>브랜드와 </a:t>
              </a:r>
              <a:r>
                <a:rPr lang="en-US" altLang="ko-KR" sz="1400" spc="-150" dirty="0" smtClean="0">
                  <a:solidFill>
                    <a:srgbClr val="393939"/>
                  </a:solidFill>
                </a:rPr>
                <a:t>PG</a:t>
              </a:r>
              <a:r>
                <a:rPr lang="ko-KR" altLang="en-US" sz="1400" spc="-150" dirty="0" smtClean="0">
                  <a:solidFill>
                    <a:srgbClr val="393939"/>
                  </a:solidFill>
                </a:rPr>
                <a:t>서비스의 결합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1058249" y="5390664"/>
              <a:ext cx="2034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브랜드와 </a:t>
              </a:r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41" y="3040952"/>
            <a:ext cx="995462" cy="99546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68" y="3133999"/>
            <a:ext cx="809368" cy="80936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415" y="3117363"/>
            <a:ext cx="809368" cy="80936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314" y="3099797"/>
            <a:ext cx="809368" cy="8093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</a:rPr>
              <a:t>개발동기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389443" y="5678787"/>
            <a:ext cx="3680192" cy="400110"/>
            <a:chOff x="368952" y="5880027"/>
            <a:chExt cx="3680192" cy="400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1161492" y="5880027"/>
              <a:ext cx="2887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368952" y="5880027"/>
              <a:ext cx="3413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계속되는 자사 </a:t>
              </a:r>
              <a:r>
                <a:rPr lang="en-US" altLang="ko-KR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PG</a:t>
              </a:r>
              <a:r>
                <a:rPr lang="ko-KR" altLang="en-US" sz="2000" spc="-150" dirty="0" smtClean="0">
                  <a:solidFill>
                    <a:srgbClr val="393939"/>
                  </a:solidFill>
                  <a:latin typeface="+mj-ea"/>
                  <a:ea typeface="+mj-ea"/>
                </a:rPr>
                <a:t>서비스의 중요성</a:t>
              </a:r>
              <a:endParaRPr lang="ko-KR" altLang="en-US" sz="2000" spc="-150" dirty="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8" y="1561102"/>
            <a:ext cx="4553485" cy="31441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21" y="2181570"/>
            <a:ext cx="4380732" cy="2612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" y="4904049"/>
            <a:ext cx="3818352" cy="7747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53" y="1956984"/>
            <a:ext cx="3549923" cy="370184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3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9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096367" y="51451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+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PG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서비스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2" y="3193862"/>
            <a:ext cx="470276" cy="4702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85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4742905" y="5967869"/>
            <a:ext cx="2706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solidFill>
                  <a:srgbClr val="393939"/>
                </a:solidFill>
                <a:latin typeface="+mj-ea"/>
                <a:ea typeface="+mj-ea"/>
              </a:rPr>
              <a:t>신발구매에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필요한</a:t>
            </a:r>
            <a:endParaRPr lang="en-US" altLang="ko-KR" sz="2000" spc="-150" dirty="0" smtClean="0">
              <a:solidFill>
                <a:srgbClr val="393939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기본적인 것만 담았습니다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79" y="1376311"/>
            <a:ext cx="2860028" cy="42922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0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94904B-FC61-4D90-BA0A-83761D16208E}"/>
              </a:ext>
            </a:extLst>
          </p:cNvPr>
          <p:cNvSpPr txBox="1"/>
          <p:nvPr/>
        </p:nvSpPr>
        <p:spPr>
          <a:xfrm>
            <a:off x="5096367" y="5145179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쇼핑몰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+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r>
              <a:rPr lang="en-US" altLang="ko-KR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PG</a:t>
            </a:r>
            <a:r>
              <a:rPr lang="ko-KR" altLang="en-US" sz="2000" spc="-150" dirty="0" smtClean="0">
                <a:solidFill>
                  <a:srgbClr val="393939"/>
                </a:solidFill>
                <a:latin typeface="+mj-ea"/>
                <a:ea typeface="+mj-ea"/>
              </a:rPr>
              <a:t>서비스</a:t>
            </a:r>
            <a:endParaRPr lang="ko-KR" altLang="en-US" sz="20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82" y="3085627"/>
            <a:ext cx="4137985" cy="873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32" y="2988228"/>
            <a:ext cx="4298507" cy="10683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2" y="3193862"/>
            <a:ext cx="470276" cy="4702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41280" y="6489402"/>
            <a:ext cx="1950720" cy="302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18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293</Words>
  <Application>Microsoft Office PowerPoint</Application>
  <PresentationFormat>와이드스크린</PresentationFormat>
  <Paragraphs>121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Arial</vt:lpstr>
      <vt:lpstr>나눔스퀘어 ExtraBold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Koreavc</cp:lastModifiedBy>
  <cp:revision>38</cp:revision>
  <dcterms:created xsi:type="dcterms:W3CDTF">2020-09-07T02:34:06Z</dcterms:created>
  <dcterms:modified xsi:type="dcterms:W3CDTF">2021-07-09T00:33:53Z</dcterms:modified>
</cp:coreProperties>
</file>