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304" r:id="rId3"/>
    <p:sldId id="299" r:id="rId4"/>
    <p:sldId id="300" r:id="rId5"/>
    <p:sldId id="301" r:id="rId6"/>
    <p:sldId id="30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CE880-A097-4704-9042-2D24025AC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73A49F-D016-409B-B545-7F4FDCE56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BBF643-D4C0-4EE6-8C46-185B0336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A6C8-EAC2-4BD3-9015-70D1B36399F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D4CC4B-962B-4492-803F-CC8234C82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A843FE-7441-4EDF-9275-4F46C6DD0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0DE6-7334-4F7C-9C8D-21CCB56C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17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9C83A-E4B4-4FD7-B754-ACF8C0FA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019110-99E4-487F-81D8-EF31850DF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B9D99-55CA-4CA3-9DE3-D1C42839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A6C8-EAC2-4BD3-9015-70D1B36399F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064601-7210-4B7B-9654-653470ED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F0F026-2160-49E9-9720-FC7B73F5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0DE6-7334-4F7C-9C8D-21CCB56C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99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E02910-DE89-47C3-9DA8-E8AD57BDB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DD10EA-EE5A-490E-B6B8-C0C91A3DB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6F42D-A174-4A37-B615-35CB39BE6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A6C8-EAC2-4BD3-9015-70D1B36399F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DA5E40-8BED-4A6E-AA24-FAE0FFFB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B200E-1CD4-47FA-B413-785847F5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0DE6-7334-4F7C-9C8D-21CCB56C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74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4A021-5C8A-4488-975A-4AA8AE28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B0E69-CF0C-463F-81D2-14B9602A1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7E0B6-0056-4F71-BBD3-A8BF4CFF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A6C8-EAC2-4BD3-9015-70D1B36399F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9DB021-0FEA-4AC7-9065-5A52E81D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5361FE-579D-44F0-BBDE-FAA6231A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0DE6-7334-4F7C-9C8D-21CCB56C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04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3FDB6-4E5B-420A-9CC7-36367F5B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2B5538-E153-4F16-8A97-DF40CDC83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29153-536C-44DC-B0A3-1833A30F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A6C8-EAC2-4BD3-9015-70D1B36399F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C03430-FDCE-459A-88F9-D8000D29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04AF8-6946-4DF7-B9D4-D65FCE364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0DE6-7334-4F7C-9C8D-21CCB56C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0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22B81-FEE1-4D39-9B14-61C59F14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F24223-6890-4724-8439-A9C9306BB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124FE6-A981-45C4-9916-3BA99922B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CB170-DDD8-45D2-A691-61EB55F6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A6C8-EAC2-4BD3-9015-70D1B36399F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09A52F-B8DF-41D1-8D6B-6A56E09FC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423755-493A-4F88-9E63-18D151AA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0DE6-7334-4F7C-9C8D-21CCB56C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46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40C8BA-CC7B-41E2-BFFC-C1098DC9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8CABD-7C50-4716-9C4D-302A8EB45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30CD49-5AB3-410A-86FD-FC66AEFA1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7BF1C9-5A19-4827-BFC7-D05FD9300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2BB8B-4A22-494B-A3E8-EF7755AA7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52A939-4ADB-4FAC-8E09-C02BE6A19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A6C8-EAC2-4BD3-9015-70D1B36399F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67D40D-7C46-4BBD-8440-35FE44A0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F2DAB8-E447-4F8A-BEF4-9543429B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0DE6-7334-4F7C-9C8D-21CCB56C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0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46525-5AC6-4B81-99E0-DB7EFFB6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AC6CD8-CBC3-46D8-AC0F-C4DACEE0B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A6C8-EAC2-4BD3-9015-70D1B36399F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C739C6-9EC8-4229-9009-D000F333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05D268-1AB3-471B-93DE-86FF0AE0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0DE6-7334-4F7C-9C8D-21CCB56C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94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4778DD-2FC5-44E0-BA7C-2BF5A0C5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A6C8-EAC2-4BD3-9015-70D1B36399F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62C984-E124-492F-B296-F8A6EEBA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9E8818-FD7D-433E-9093-8591AA67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0DE6-7334-4F7C-9C8D-21CCB56C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20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278E0-6013-4765-927C-406EA29F2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82F55-36EB-4F1A-A02C-F357C95A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7210C0-80F4-49B1-8A4C-BB8F43B7B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394962-7BE7-4763-8C69-8D1AFB18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A6C8-EAC2-4BD3-9015-70D1B36399F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DEF6C3-02A6-4B1C-B1C7-4DC03776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6E4327-3191-49EA-8C5F-B3C5468CD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0DE6-7334-4F7C-9C8D-21CCB56C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7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6B7F4-6555-48AF-883B-D6C9F902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9F320D0-E140-4761-813C-5E6751270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C8ACD-3A9B-46E6-9A82-11F423E78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158EA4-685F-49C9-B835-B0DE57AD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A6C8-EAC2-4BD3-9015-70D1B36399F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53FD7E-C252-4DF4-96C7-7DD6A49B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18024C-1023-4756-AA8C-2C1ECF39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40DE6-7334-4F7C-9C8D-21CCB56C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97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2DE99E-65AF-4E16-B16C-DB8CDF08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CDBFAF-A2F9-4EEB-A031-D687B1440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D5BAD-ADC1-4F68-907F-E9212DDAE3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A6C8-EAC2-4BD3-9015-70D1B36399F3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76E5A-3CFD-4A6F-82A4-AB5B7E68D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05ABED-C5FC-4A90-83C2-3A8351A0A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40DE6-7334-4F7C-9C8D-21CCB56C3B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6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892239" y="2490281"/>
            <a:ext cx="6407524" cy="1877437"/>
            <a:chOff x="2892239" y="1767838"/>
            <a:chExt cx="6407524" cy="187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2925840" y="1767838"/>
              <a:ext cx="6340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>
                  <a:solidFill>
                    <a:schemeClr val="bg1"/>
                  </a:solidFill>
                </a:rPr>
                <a:t>#2021_Python_Class_Team 3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892239" y="2537279"/>
              <a:ext cx="6407524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간편 송금서비스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6243A1C-96DC-464D-AD7C-DDAC12670B4F}"/>
              </a:ext>
            </a:extLst>
          </p:cNvPr>
          <p:cNvSpPr/>
          <p:nvPr/>
        </p:nvSpPr>
        <p:spPr>
          <a:xfrm>
            <a:off x="9601200" y="6126480"/>
            <a:ext cx="2590800" cy="518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5197139" y="2687320"/>
            <a:ext cx="6136640" cy="1483360"/>
            <a:chOff x="5059680" y="55880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5059680" y="55880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5443220" y="718721"/>
              <a:ext cx="58775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742950" algn="ctr">
                <a:buAutoNum type="arabicPeriod"/>
              </a:pPr>
              <a:r>
                <a:rPr lang="ko-KR" altLang="en-US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결제페이지 옵션</a:t>
              </a:r>
              <a:endParaRPr lang="en-US" altLang="ko-KR" sz="4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선택</a:t>
              </a:r>
              <a:endParaRPr lang="en-US" altLang="ko-KR" sz="4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1CB9F7CF-D40C-4F4F-A1D7-7C5A064A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64" y="2566986"/>
            <a:ext cx="5334000" cy="1724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152B592-E57D-4B89-9B5D-C36CB33A4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64" y="5102470"/>
            <a:ext cx="2895600" cy="838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961586-F5A7-4A93-A41B-D358C74CC031}"/>
              </a:ext>
            </a:extLst>
          </p:cNvPr>
          <p:cNvSpPr txBox="1"/>
          <p:nvPr/>
        </p:nvSpPr>
        <p:spPr>
          <a:xfrm flipH="1">
            <a:off x="5551356" y="4859850"/>
            <a:ext cx="54282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※ </a:t>
            </a:r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결제하기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en-US" altLang="ko-KR" sz="3200" b="1" dirty="0" err="1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sumit</a:t>
            </a:r>
            <a:r>
              <a:rPr lang="en-US" altLang="ko-KR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</a:p>
          <a:p>
            <a:pPr algn="ctr"/>
            <a:r>
              <a:rPr lang="ko-KR" altLang="en-US" sz="32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누르면 팝업 창</a:t>
            </a:r>
            <a:endParaRPr lang="en-US" altLang="ko-KR" sz="32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5329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5197139" y="2687320"/>
            <a:ext cx="6136640" cy="1483360"/>
            <a:chOff x="5059680" y="55880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5059680" y="55880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5443220" y="718721"/>
              <a:ext cx="587756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2. </a:t>
              </a:r>
              <a:r>
                <a:rPr lang="ko-KR" altLang="en-US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휴대전화 및 </a:t>
              </a:r>
              <a:endParaRPr lang="en-US" altLang="ko-KR" sz="40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40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생년월일 입력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088668D-A129-4863-8315-AB932B072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2" y="703385"/>
            <a:ext cx="3255757" cy="504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4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5197139" y="2687320"/>
            <a:ext cx="6136640" cy="1754326"/>
            <a:chOff x="5059680" y="558800"/>
            <a:chExt cx="6644640" cy="1754326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5059680" y="55880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5443220" y="558800"/>
              <a:ext cx="587756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3. SUMIT </a:t>
              </a: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버튼 활성화</a:t>
              </a:r>
              <a:endPara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및 클릭 시 서버로 가서 </a:t>
              </a:r>
              <a:endPara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유효성검사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A088668D-A129-4863-8315-AB932B072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2" y="703385"/>
            <a:ext cx="3255757" cy="50467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2E0B54-7FCB-4E13-A3DD-5BCFA7CC4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154" y="703385"/>
            <a:ext cx="3264915" cy="506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09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5197139" y="2687320"/>
            <a:ext cx="6136640" cy="1483360"/>
            <a:chOff x="5059680" y="558800"/>
            <a:chExt cx="6644640" cy="1483360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5059680" y="55880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5443220" y="700315"/>
              <a:ext cx="58775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4. </a:t>
              </a: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결제 정보 확인</a:t>
              </a:r>
              <a:endPara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및 연동계좌 불러오기 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D55257B-E996-4E5E-BA77-3D260A6E5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4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10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4566790E-2CF0-4B0F-B44B-97C3B45C2527}"/>
              </a:ext>
            </a:extLst>
          </p:cNvPr>
          <p:cNvGrpSpPr/>
          <p:nvPr/>
        </p:nvGrpSpPr>
        <p:grpSpPr>
          <a:xfrm>
            <a:off x="5197139" y="2687320"/>
            <a:ext cx="6136640" cy="1754326"/>
            <a:chOff x="5059680" y="558800"/>
            <a:chExt cx="6644640" cy="1754326"/>
          </a:xfrm>
        </p:grpSpPr>
        <p:sp>
          <p:nvSpPr>
            <p:cNvPr id="3" name="양쪽 대괄호 2">
              <a:extLst>
                <a:ext uri="{FF2B5EF4-FFF2-40B4-BE49-F238E27FC236}">
                  <a16:creationId xmlns:a16="http://schemas.microsoft.com/office/drawing/2014/main" id="{87178781-49E8-49E1-8201-31BA6EDECBAD}"/>
                </a:ext>
              </a:extLst>
            </p:cNvPr>
            <p:cNvSpPr/>
            <p:nvPr/>
          </p:nvSpPr>
          <p:spPr>
            <a:xfrm>
              <a:off x="5059680" y="558800"/>
              <a:ext cx="6644640" cy="1483360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530C83-49C5-44CE-AA83-2B3D1F9FCE9F}"/>
                </a:ext>
              </a:extLst>
            </p:cNvPr>
            <p:cNvSpPr txBox="1"/>
            <p:nvPr/>
          </p:nvSpPr>
          <p:spPr>
            <a:xfrm flipH="1">
              <a:off x="5443220" y="558800"/>
              <a:ext cx="587756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5. PG </a:t>
              </a:r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사이트에서</a:t>
              </a:r>
              <a:endPara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설정한 결제비밀번호 </a:t>
              </a:r>
              <a:endPara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algn="ctr"/>
              <a:r>
                <a:rPr lang="ko-KR" altLang="en-US" sz="3600" b="1" dirty="0">
                  <a:solidFill>
                    <a:schemeClr val="accent1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입력 후 결제완료</a:t>
              </a: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D55257B-E996-4E5E-BA77-3D260A6E5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14" y="0"/>
            <a:ext cx="3165231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25EDF7D-11B7-4264-9701-83720629D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278" y="0"/>
            <a:ext cx="36427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90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56</Words>
  <Application>Microsoft Office PowerPoint</Application>
  <PresentationFormat>와이드스크린</PresentationFormat>
  <Paragraphs>16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</cp:revision>
  <dcterms:created xsi:type="dcterms:W3CDTF">2021-05-24T02:49:59Z</dcterms:created>
  <dcterms:modified xsi:type="dcterms:W3CDTF">2021-05-24T03:00:39Z</dcterms:modified>
</cp:coreProperties>
</file>