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0" r:id="rId7"/>
    <p:sldId id="292" r:id="rId8"/>
    <p:sldId id="293" r:id="rId9"/>
    <p:sldId id="298" r:id="rId10"/>
    <p:sldId id="294" r:id="rId11"/>
    <p:sldId id="295" r:id="rId12"/>
    <p:sldId id="296" r:id="rId13"/>
    <p:sldId id="297" r:id="rId14"/>
    <p:sldId id="300" r:id="rId15"/>
    <p:sldId id="264" r:id="rId16"/>
    <p:sldId id="299" r:id="rId17"/>
    <p:sldId id="304" r:id="rId18"/>
    <p:sldId id="303" r:id="rId19"/>
    <p:sldId id="306" r:id="rId20"/>
    <p:sldId id="313" r:id="rId21"/>
    <p:sldId id="307" r:id="rId22"/>
    <p:sldId id="310" r:id="rId23"/>
    <p:sldId id="314" r:id="rId24"/>
    <p:sldId id="311" r:id="rId25"/>
    <p:sldId id="312" r:id="rId26"/>
    <p:sldId id="315" r:id="rId27"/>
    <p:sldId id="284" r:id="rId28"/>
    <p:sldId id="305" r:id="rId29"/>
  </p:sldIdLst>
  <p:sldSz cx="12192000" cy="6858000"/>
  <p:notesSz cx="6858000" cy="9144000"/>
  <p:embeddedFontLst>
    <p:embeddedFont>
      <p:font typeface="나눔스퀘어 Light" panose="020B0600000101010101" pitchFamily="50" charset="-127"/>
      <p:regular r:id="rId30"/>
    </p:embeddedFont>
    <p:embeddedFont>
      <p:font typeface="나눔스퀘어 ExtraBold" panose="020B0600000101010101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</a:t>
              </a:r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 REVIEW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 DB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1615685" cy="707886"/>
            <a:chOff x="294640" y="3596640"/>
            <a:chExt cx="161568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286</Words>
  <Application>Microsoft Office PowerPoint</Application>
  <PresentationFormat>와이드스크린</PresentationFormat>
  <Paragraphs>117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나눔스퀘어 Light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35</cp:revision>
  <dcterms:created xsi:type="dcterms:W3CDTF">2020-09-07T02:34:06Z</dcterms:created>
  <dcterms:modified xsi:type="dcterms:W3CDTF">2021-07-09T00:14:29Z</dcterms:modified>
</cp:coreProperties>
</file>