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여행의 주연 개발자 강윤주 배서연입니다.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사이트의 메인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메인의 어바웃 페이지 이동 버튼을 통해 사이트에 대한 간략한 소개를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여섯 가지의 버튼은 사이트에서 제공하는 주기능입니다.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헤더와 푸터를 통해서도 사이트의  모든 메뉴에 접근할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어바웃 페이지를 살펴볼까요?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f9199f61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f9199f61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f9199f6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f9199f6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일출 일몰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가는 날짜를 선택하고 지도에 핀을 찍으면 일출 시간과 일몰 시간이 나타납니다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9199f61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f9199f61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구경하기 사이트입니다.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관광지를 지도로 볼지 이미지로 볼지 선택합니다.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f9199f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f9199f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시/도/군/구, 그리고 관광지 유형을 선택하면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공공데이터에 기반한 추천 여행지들이 앞서 선택한 것에 따라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지도 혹은 이미지로 띄워집니다.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f9199f6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f9199f6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여행 계획 페이지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시/도/군/구, 그리고 원하는 관광지 유형을 선택하면 ‘ 추천 명소 ‘ 들을 조회할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원하는 여행지를 클릭해 나의 계획에 추가할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드래그 앤 드롭으로 간편하게 계획 순서를 변경할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기간을 선택한 뒤, 등록 버튼을 누르면 상세 정보 설정 페이지로 넘어갑니다.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f9199f6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f9199f6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여행 계획 상세 정보 페이지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내가 생성한 계획의 상세 정보를 작성하는 페이지 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계획의 이름,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동행하는 사용자의 아이디, 여행 체크리스트를 작성하고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여행 계획을 최종적으로 완성합니다.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f9199f6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f9199f6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핫플 자랑하기 게시판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사용자들이 핫플레이스를 자랑할 수 있는 게시판입니다.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f9199f61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f9199f6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공지사항 게시판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공지사항을 조회할 수 있는 게시판입니다.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f9199f6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f9199f6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글 작성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제목, 내용을 작성하고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이미지파일을 업로드할 수 있습니다.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f9199f61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f9199f6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글 조회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작성자가 업로드한 이미지 파일들을 모두 볼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댓글을 작성할 수 있습니다.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9199f617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9199f617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어바웃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사이트에서 제공하는 기능에 대한 간략한 설명을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관관지 추천을 비롯한 여행지 구경 및 계획등의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서비스를 하나의 사이트에서 모두 제공한다니 놀랍지 않나요?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 당장 서비스를 사용하러 가보겠습니다.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f9199f6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f9199f6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글 수정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로그인한 유저와 글 작성자가 같다면 글 수정, 삭제가 가능합니다.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f9199f617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f9199f617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메뉴바를 통해 접근할 수 있는 Q&amp;A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페이지에서 해결되지 않는 질문은 챗봇을 통해 관리자에게 일대일 문의를 남길 수 있습니다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f9199f61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f9199f61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9199f6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9199f6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원활한 서비스 이용을 위해 로그인을 먼저 해주도록 하겠습니다.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f9199f61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f9199f61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로그인시 비밀번호가 기억나지 않아도 걱정마세요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찾기를 이용하면 회원가입시 입력한 메일 정보로 비밀번호를 보내드립니다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9199f6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9199f6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마이페이지에서 로그인한 사용자의 상세 정보를 확인하고 프로필 사진을 업로드할 수 있어요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물론 회원 정보도 수정 가능하답니다.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좌측에 메뉴바를 이용해 내 정보와 관련된 다른 메뉴로 이동할 수 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f9199f6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f9199f6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내가 만든 여행 계획들을 볼 수 있는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카드를 눌러 상세 정보를 확인하겠습니다.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f9199f6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f9199f6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정보에서는 등록한 관광지 목록을 볼 수 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f9199f61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f9199f61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내가 쓴 글과 댓글을 관리할 수 있는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글과 댓글의 제목을 누르면  해당하는 곳으로 이동해 등록한 글을 관리할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로고이미지 프로젝트 이름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0150" y="973300"/>
            <a:ext cx="65436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11475" y="2770150"/>
            <a:ext cx="1332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어바웃 페이지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26400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관광지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2502941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맛집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3605982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축제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4703717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전국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관광지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5806758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여행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계획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6909800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일몰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601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여행하기 ▼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7704025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User </a:t>
            </a:r>
            <a:r>
              <a:rPr lang="ko" sz="1100"/>
              <a:t>▼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66510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게시판</a:t>
            </a:r>
            <a:r>
              <a:rPr lang="ko" sz="1100"/>
              <a:t> ▼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9531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헤더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302250" y="1066775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02250" y="2190025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74775" y="1110975"/>
            <a:ext cx="5490900" cy="3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 리스트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02250" y="2675475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419050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선택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576575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일출 시간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734100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일몰 시간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419050" y="1976275"/>
            <a:ext cx="6204900" cy="27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r>
              <a:rPr lang="ko"/>
              <a:t> 영역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190625" y="825825"/>
            <a:ext cx="26613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이름과 날짜 표시 영역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662613" y="1293450"/>
            <a:ext cx="2581500" cy="255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지도로 보기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4798888" y="1293450"/>
            <a:ext cx="2581500" cy="255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이미지로 보기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2149850" y="1048275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시/도/군/구 선택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2149850" y="1823425"/>
            <a:ext cx="4743300" cy="25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 이미지 영역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2149850" y="1435850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타입 선택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216350" y="216350"/>
            <a:ext cx="86103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216350" y="1774825"/>
            <a:ext cx="1716300" cy="31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생성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7110350" y="1774825"/>
            <a:ext cx="1716300" cy="31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명소 조회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149850" y="1823425"/>
            <a:ext cx="4743300" cy="25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3653450" y="450627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213475" y="1120950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명소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16350" y="104827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날짜 선택 </a:t>
            </a:r>
            <a:r>
              <a:rPr lang="ko" sz="1100">
                <a:solidFill>
                  <a:schemeClr val="dk1"/>
                </a:solidFill>
              </a:rPr>
              <a:t>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40900" y="137462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</a:t>
            </a:r>
            <a:r>
              <a:rPr lang="ko"/>
              <a:t> 날짜 선택 </a:t>
            </a:r>
            <a:r>
              <a:rPr lang="ko" sz="1100">
                <a:solidFill>
                  <a:schemeClr val="dk1"/>
                </a:solidFill>
              </a:rPr>
              <a:t>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2149850" y="1048275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시/도/군/구 선택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2149850" y="1435850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타입 선택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2149850" y="840675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제목 입력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3653450" y="4614300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2149850" y="1170146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초대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381150" y="2007750"/>
            <a:ext cx="4122000" cy="24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021575" y="254555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여행지 1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3021575" y="3053575"/>
            <a:ext cx="302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선택된 여행지 2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3684600" y="2037525"/>
            <a:ext cx="54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일정 목록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2149850" y="1499621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체크리스트 작성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006800" y="356160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3995850" y="665975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핫플 자랑하기</a:t>
            </a:r>
            <a:endParaRPr b="1"/>
          </a:p>
        </p:txBody>
      </p:sp>
      <p:sp>
        <p:nvSpPr>
          <p:cNvPr id="231" name="Google Shape;231;p28"/>
          <p:cNvSpPr txBox="1"/>
          <p:nvPr/>
        </p:nvSpPr>
        <p:spPr>
          <a:xfrm>
            <a:off x="808763" y="17336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글번호 		제목				작성자			작성일			조회수</a:t>
            </a:r>
            <a:endParaRPr b="1"/>
          </a:p>
        </p:txBody>
      </p:sp>
      <p:sp>
        <p:nvSpPr>
          <p:cNvPr id="232" name="Google Shape;232;p28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396438" y="2219950"/>
            <a:ext cx="83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8"/>
          <p:cNvSpPr txBox="1"/>
          <p:nvPr/>
        </p:nvSpPr>
        <p:spPr>
          <a:xfrm>
            <a:off x="930263" y="2452500"/>
            <a:ext cx="5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103638" y="2452500"/>
            <a:ext cx="6258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ㅇㅇㅇㅇ			ㅇㅇㅇ</a:t>
            </a:r>
            <a:r>
              <a:rPr lang="ko"/>
              <a:t>			2022-11-25			     12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ㅇㅇㅇㅇㅇ			ㅇㅇㅇ</a:t>
            </a:r>
            <a:r>
              <a:rPr lang="ko">
                <a:solidFill>
                  <a:schemeClr val="dk1"/>
                </a:solidFill>
              </a:rPr>
              <a:t>			2022-11-25			     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dk1"/>
                </a:solidFill>
              </a:rPr>
              <a:t>ㅇㅇㅇㅇ			ㅇㅇㅇ</a:t>
            </a:r>
            <a:r>
              <a:rPr lang="ko">
                <a:solidFill>
                  <a:schemeClr val="dk1"/>
                </a:solidFill>
              </a:rPr>
              <a:t>			2022-11-25			    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47625" y="1203575"/>
            <a:ext cx="13677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공지사항</a:t>
            </a:r>
            <a:endParaRPr b="1"/>
          </a:p>
        </p:txBody>
      </p:sp>
      <p:sp>
        <p:nvSpPr>
          <p:cNvPr id="242" name="Google Shape;242;p29"/>
          <p:cNvSpPr txBox="1"/>
          <p:nvPr/>
        </p:nvSpPr>
        <p:spPr>
          <a:xfrm>
            <a:off x="808763" y="17336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글번호 		제목				작성자			작성일			조회수</a:t>
            </a:r>
            <a:endParaRPr b="1"/>
          </a:p>
        </p:txBody>
      </p:sp>
      <p:sp>
        <p:nvSpPr>
          <p:cNvPr id="243" name="Google Shape;243;p29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cxnSp>
        <p:nvCxnSpPr>
          <p:cNvPr id="244" name="Google Shape;244;p29"/>
          <p:cNvCxnSpPr/>
          <p:nvPr/>
        </p:nvCxnSpPr>
        <p:spPr>
          <a:xfrm>
            <a:off x="396438" y="2219950"/>
            <a:ext cx="83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9"/>
          <p:cNvSpPr txBox="1"/>
          <p:nvPr/>
        </p:nvSpPr>
        <p:spPr>
          <a:xfrm>
            <a:off x="930263" y="2452500"/>
            <a:ext cx="5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2103638" y="2452500"/>
            <a:ext cx="6258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ㅇㅇㅇㅇ			ㅇㅇㅇ</a:t>
            </a:r>
            <a:r>
              <a:rPr lang="ko"/>
              <a:t>			2022-11-25			     12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ㅇㅇㅇㅇㅇ			ㅇㅇㅇ</a:t>
            </a:r>
            <a:r>
              <a:rPr lang="ko">
                <a:solidFill>
                  <a:schemeClr val="dk1"/>
                </a:solidFill>
              </a:rPr>
              <a:t>			2022-11-25			     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			ㅇㅇㅇ</a:t>
            </a:r>
            <a:r>
              <a:rPr lang="ko">
                <a:solidFill>
                  <a:schemeClr val="dk1"/>
                </a:solidFill>
              </a:rPr>
              <a:t>			2022-11-25			    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7247625" y="1203575"/>
            <a:ext cx="13677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작성</a:t>
            </a:r>
            <a:endParaRPr b="1"/>
          </a:p>
        </p:txBody>
      </p:sp>
      <p:sp>
        <p:nvSpPr>
          <p:cNvPr id="253" name="Google Shape;253;p30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726275" y="1851825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r>
              <a:rPr lang="ko"/>
              <a:t>입력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726275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글작성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726275" y="1230450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 아이디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726275" y="2382150"/>
            <a:ext cx="7593300" cy="153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입력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26275" y="3976225"/>
            <a:ext cx="29103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선택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2274050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3886425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번호 / 글 제목</a:t>
            </a:r>
            <a:endParaRPr b="1"/>
          </a:p>
        </p:txBody>
      </p:sp>
      <p:sp>
        <p:nvSpPr>
          <p:cNvPr id="265" name="Google Shape;265;p31"/>
          <p:cNvSpPr/>
          <p:nvPr/>
        </p:nvSpPr>
        <p:spPr>
          <a:xfrm>
            <a:off x="266850" y="110625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5602125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글수정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564000" y="1150975"/>
            <a:ext cx="8016000" cy="6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 아이디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글 등록일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7149900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글삭제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64000" y="1910700"/>
            <a:ext cx="8016000" cy="21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내용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8314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9941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31568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613150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79575" y="1182825"/>
            <a:ext cx="36561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소개 영역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부제목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811925" y="1182825"/>
            <a:ext cx="36561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사이트 소개 영역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수정</a:t>
            </a:r>
            <a:endParaRPr b="1"/>
          </a:p>
        </p:txBody>
      </p:sp>
      <p:sp>
        <p:nvSpPr>
          <p:cNvPr id="279" name="Google Shape;279;p32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726275" y="1851825"/>
            <a:ext cx="7593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제목입력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726275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글작성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726275" y="1230450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 아이디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726275" y="2382150"/>
            <a:ext cx="7593300" cy="19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입력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274050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2410450" y="78855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 묻는 질문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2410450" y="239810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2374600" y="279830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2410450" y="139322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2374600" y="179342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2410450" y="345547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2374600" y="385567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8097450" y="4175750"/>
            <a:ext cx="779700" cy="7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10250" y="13043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입력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365250" y="3575175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910250" y="8382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910250" y="22104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입력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910250" y="26765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 번호 입력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404250" y="3125850"/>
            <a:ext cx="2088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계정인지 확인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910250" y="12054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365250" y="23284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365250" y="2867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365250" y="3451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365250" y="34065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입력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365250" y="23284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365250" y="2867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910250" y="11230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r>
              <a:rPr lang="ko"/>
              <a:t> 입력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855450" y="1264475"/>
            <a:ext cx="801300" cy="5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883000" y="11191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883000" y="15748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808000" y="2080100"/>
            <a:ext cx="5490900" cy="238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030988" y="459082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정보수정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761913" y="459082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회원탈퇴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501222" y="1574875"/>
            <a:ext cx="1797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파일선택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57625" y="10705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만든 여행 계획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808000" y="1575800"/>
            <a:ext cx="5490900" cy="28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135900" y="1860975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135900" y="2668788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135900" y="3476600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879250" y="914675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제목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879250" y="1244146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기간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110550" y="2081750"/>
            <a:ext cx="4122000" cy="24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3750975" y="261955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여행지 1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750975" y="3127575"/>
            <a:ext cx="302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2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414000" y="2111525"/>
            <a:ext cx="54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일정 목록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879250" y="1573621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초대된 사용자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736200" y="363560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3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382838" y="4651650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02250" y="1066775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02250" y="2190025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374775" y="1110975"/>
            <a:ext cx="5490900" cy="3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 리스트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02250" y="2675475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