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f9199f61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f9199f61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f9199f61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f9199f61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f9199f6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f9199f6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f9199f617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f9199f617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f9199f6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f9199f6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f9199f6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f9199f6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f9199f6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f9199f6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9f9199f61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9f9199f6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f9199f61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f9199f61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9f9199f61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9f9199f61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f9199f617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f9199f617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f9199f61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f9199f61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f9199f61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9f9199f61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9f9199f617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9f9199f617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f9199f61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f9199f61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f9199f61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f9199f61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f9199f617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f9199f617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f9199f61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f9199f6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f9199f61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f9199f6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f9199f61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f9199f61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f9199f61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f9199f61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6350" y="216350"/>
            <a:ext cx="86103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로고이미지 프로젝트 이름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40150" y="973300"/>
            <a:ext cx="6543600" cy="23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311475" y="2770150"/>
            <a:ext cx="13326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어바웃 페이지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326400" y="3495900"/>
            <a:ext cx="9078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오늘의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관광지</a:t>
            </a:r>
            <a:endParaRPr sz="1000"/>
          </a:p>
        </p:txBody>
      </p:sp>
      <p:sp>
        <p:nvSpPr>
          <p:cNvPr id="58" name="Google Shape;58;p13"/>
          <p:cNvSpPr txBox="1"/>
          <p:nvPr/>
        </p:nvSpPr>
        <p:spPr>
          <a:xfrm>
            <a:off x="2502941" y="3495900"/>
            <a:ext cx="9078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오늘의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맛집</a:t>
            </a:r>
            <a:endParaRPr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3605982" y="3495900"/>
            <a:ext cx="9078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오늘의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축제</a:t>
            </a:r>
            <a:endParaRPr sz="1000"/>
          </a:p>
        </p:txBody>
      </p:sp>
      <p:sp>
        <p:nvSpPr>
          <p:cNvPr id="60" name="Google Shape;60;p13"/>
          <p:cNvSpPr txBox="1"/>
          <p:nvPr/>
        </p:nvSpPr>
        <p:spPr>
          <a:xfrm>
            <a:off x="4703717" y="3495900"/>
            <a:ext cx="9078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전국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관광지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5806758" y="3495900"/>
            <a:ext cx="9078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여행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계획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6909800" y="3495900"/>
            <a:ext cx="907800" cy="492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일출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일몰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60100" y="285650"/>
            <a:ext cx="9909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여행하기 ▼</a:t>
            </a:r>
            <a:endParaRPr sz="1100"/>
          </a:p>
        </p:txBody>
      </p:sp>
      <p:sp>
        <p:nvSpPr>
          <p:cNvPr id="64" name="Google Shape;64;p13"/>
          <p:cNvSpPr txBox="1"/>
          <p:nvPr/>
        </p:nvSpPr>
        <p:spPr>
          <a:xfrm>
            <a:off x="7704025" y="285650"/>
            <a:ext cx="9909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User </a:t>
            </a:r>
            <a:r>
              <a:rPr lang="ko" sz="1100"/>
              <a:t>▼</a:t>
            </a:r>
            <a:endParaRPr sz="1100"/>
          </a:p>
        </p:txBody>
      </p:sp>
      <p:sp>
        <p:nvSpPr>
          <p:cNvPr id="65" name="Google Shape;65;p13"/>
          <p:cNvSpPr txBox="1"/>
          <p:nvPr/>
        </p:nvSpPr>
        <p:spPr>
          <a:xfrm>
            <a:off x="6651000" y="285650"/>
            <a:ext cx="9909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게시판</a:t>
            </a:r>
            <a:r>
              <a:rPr lang="ko" sz="1100"/>
              <a:t> ▼</a:t>
            </a:r>
            <a:endParaRPr sz="1100"/>
          </a:p>
        </p:txBody>
      </p:sp>
      <p:sp>
        <p:nvSpPr>
          <p:cNvPr id="66" name="Google Shape;66;p13"/>
          <p:cNvSpPr/>
          <p:nvPr/>
        </p:nvSpPr>
        <p:spPr>
          <a:xfrm>
            <a:off x="266850" y="4124525"/>
            <a:ext cx="86103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Footer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3953100" y="285650"/>
            <a:ext cx="9909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헤더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302250" y="1066775"/>
            <a:ext cx="1524600" cy="10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302250" y="2190025"/>
            <a:ext cx="15246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74775" y="1110975"/>
            <a:ext cx="5490900" cy="336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 리스트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02250" y="2675475"/>
            <a:ext cx="1524600" cy="17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댓글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302250" y="1066775"/>
            <a:ext cx="1524600" cy="10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302250" y="2190025"/>
            <a:ext cx="15246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2374775" y="1110975"/>
            <a:ext cx="5490900" cy="336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댓글 리스트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302250" y="2675475"/>
            <a:ext cx="1524600" cy="17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댓글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1419050" y="1401050"/>
            <a:ext cx="1889400" cy="43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 선택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3576575" y="1401050"/>
            <a:ext cx="1889400" cy="43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일출 시간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5734100" y="1401050"/>
            <a:ext cx="1889400" cy="43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일몰 시간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419050" y="1976275"/>
            <a:ext cx="6204900" cy="27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카카오 맵 API</a:t>
            </a:r>
            <a:r>
              <a:rPr lang="ko"/>
              <a:t> 영역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190625" y="825825"/>
            <a:ext cx="2661300" cy="43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 이름과 날짜 표시 영역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1662613" y="1293450"/>
            <a:ext cx="2581500" cy="2556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지도로 보기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4798888" y="1293450"/>
            <a:ext cx="2581500" cy="2556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이미지로 보기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2149850" y="1048275"/>
            <a:ext cx="4743300" cy="31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시/도/군/구 선택</a:t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2149850" y="1823425"/>
            <a:ext cx="4743300" cy="255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카카오 맵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카드 이미지 영역</a:t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2149850" y="1435850"/>
            <a:ext cx="4743300" cy="31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관광지 타입 선택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/>
        </p:nvSpPr>
        <p:spPr>
          <a:xfrm>
            <a:off x="216350" y="216350"/>
            <a:ext cx="86103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216350" y="1774825"/>
            <a:ext cx="1716300" cy="31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생성</a:t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2149850" y="1048275"/>
            <a:ext cx="4743300" cy="64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시/도/군/구 선택</a:t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7110350" y="1774825"/>
            <a:ext cx="1716300" cy="31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명소 조회</a:t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2149850" y="1823425"/>
            <a:ext cx="4743300" cy="255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카카오 맵 API</a:t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3653450" y="4506275"/>
            <a:ext cx="1577400" cy="39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등록하기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7213475" y="1120950"/>
            <a:ext cx="14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명소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216350" y="1048275"/>
            <a:ext cx="1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 날짜 선택 </a:t>
            </a:r>
            <a:r>
              <a:rPr lang="ko" sz="1100">
                <a:solidFill>
                  <a:schemeClr val="dk1"/>
                </a:solidFill>
              </a:rPr>
              <a:t>▼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340900" y="1374625"/>
            <a:ext cx="1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종료</a:t>
            </a:r>
            <a:r>
              <a:rPr lang="ko"/>
              <a:t> 날짜 선택 </a:t>
            </a:r>
            <a:r>
              <a:rPr lang="ko" sz="1100">
                <a:solidFill>
                  <a:schemeClr val="dk1"/>
                </a:solidFill>
              </a:rPr>
              <a:t>▼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2149850" y="840675"/>
            <a:ext cx="47433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계획 제목 입력</a:t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3653450" y="4614300"/>
            <a:ext cx="1577400" cy="39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등록하기</a:t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2149850" y="1170146"/>
            <a:ext cx="47433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초대</a:t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2381150" y="2007750"/>
            <a:ext cx="4122000" cy="24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21575" y="2545550"/>
            <a:ext cx="302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선택된 여행지 1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3021575" y="3053575"/>
            <a:ext cx="3029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선택된 여행지 2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3684600" y="2037525"/>
            <a:ext cx="54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선택된 일정 목록</a:t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2149850" y="1499621"/>
            <a:ext cx="47433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체크리스트 작성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3006800" y="3561600"/>
            <a:ext cx="302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선택된 여행지 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3995850" y="665975"/>
            <a:ext cx="3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핫플 자랑하기</a:t>
            </a:r>
            <a:endParaRPr b="1"/>
          </a:p>
        </p:txBody>
      </p:sp>
      <p:sp>
        <p:nvSpPr>
          <p:cNvPr id="239" name="Google Shape;239;p29"/>
          <p:cNvSpPr txBox="1"/>
          <p:nvPr/>
        </p:nvSpPr>
        <p:spPr>
          <a:xfrm>
            <a:off x="808763" y="17336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글번호 		제목				작성자			작성일			조회수</a:t>
            </a:r>
            <a:endParaRPr b="1"/>
          </a:p>
        </p:txBody>
      </p:sp>
      <p:sp>
        <p:nvSpPr>
          <p:cNvPr id="240" name="Google Shape;240;p29"/>
          <p:cNvSpPr/>
          <p:nvPr/>
        </p:nvSpPr>
        <p:spPr>
          <a:xfrm>
            <a:off x="266850" y="1000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cxnSp>
        <p:nvCxnSpPr>
          <p:cNvPr id="241" name="Google Shape;241;p29"/>
          <p:cNvCxnSpPr/>
          <p:nvPr/>
        </p:nvCxnSpPr>
        <p:spPr>
          <a:xfrm>
            <a:off x="396438" y="2219950"/>
            <a:ext cx="83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9"/>
          <p:cNvSpPr txBox="1"/>
          <p:nvPr/>
        </p:nvSpPr>
        <p:spPr>
          <a:xfrm>
            <a:off x="930263" y="2452500"/>
            <a:ext cx="57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2103638" y="2452500"/>
            <a:ext cx="6258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ㅇㅇㅇㅇ			ㅇㅇㅇ</a:t>
            </a:r>
            <a:r>
              <a:rPr lang="ko"/>
              <a:t>			2022-11-25			     12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dk1"/>
                </a:solidFill>
              </a:rPr>
              <a:t>ㅇㅇㅇㅇㅇ			ㅇㅇㅇ</a:t>
            </a:r>
            <a:r>
              <a:rPr lang="ko">
                <a:solidFill>
                  <a:schemeClr val="dk1"/>
                </a:solidFill>
              </a:rPr>
              <a:t>			2022-11-25			     23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u="sng">
                <a:solidFill>
                  <a:schemeClr val="dk1"/>
                </a:solidFill>
              </a:rPr>
              <a:t>ㅇㅇㅇㅇ			ㅇㅇㅇ</a:t>
            </a:r>
            <a:r>
              <a:rPr lang="ko">
                <a:solidFill>
                  <a:schemeClr val="dk1"/>
                </a:solidFill>
              </a:rPr>
              <a:t>			2022-11-25			     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7247625" y="1203575"/>
            <a:ext cx="1367700" cy="3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글쓰기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/>
        </p:nvSpPr>
        <p:spPr>
          <a:xfrm>
            <a:off x="4143850" y="676550"/>
            <a:ext cx="3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공지사항</a:t>
            </a:r>
            <a:endParaRPr b="1"/>
          </a:p>
        </p:txBody>
      </p:sp>
      <p:sp>
        <p:nvSpPr>
          <p:cNvPr id="250" name="Google Shape;250;p30"/>
          <p:cNvSpPr txBox="1"/>
          <p:nvPr/>
        </p:nvSpPr>
        <p:spPr>
          <a:xfrm>
            <a:off x="808763" y="1733650"/>
            <a:ext cx="7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글번호 		제목				작성자			작성일			조회수</a:t>
            </a:r>
            <a:endParaRPr b="1"/>
          </a:p>
        </p:txBody>
      </p:sp>
      <p:sp>
        <p:nvSpPr>
          <p:cNvPr id="251" name="Google Shape;251;p30"/>
          <p:cNvSpPr/>
          <p:nvPr/>
        </p:nvSpPr>
        <p:spPr>
          <a:xfrm>
            <a:off x="266850" y="1000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cxnSp>
        <p:nvCxnSpPr>
          <p:cNvPr id="252" name="Google Shape;252;p30"/>
          <p:cNvCxnSpPr/>
          <p:nvPr/>
        </p:nvCxnSpPr>
        <p:spPr>
          <a:xfrm>
            <a:off x="396438" y="2219950"/>
            <a:ext cx="83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0"/>
          <p:cNvSpPr txBox="1"/>
          <p:nvPr/>
        </p:nvSpPr>
        <p:spPr>
          <a:xfrm>
            <a:off x="930263" y="2452500"/>
            <a:ext cx="57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2103638" y="2452500"/>
            <a:ext cx="6258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ㅇㅇㅇㅇ			ㅇㅇㅇ</a:t>
            </a:r>
            <a:r>
              <a:rPr lang="ko"/>
              <a:t>			2022-11-25			     12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dk1"/>
                </a:solidFill>
              </a:rPr>
              <a:t>ㅇㅇㅇㅇㅇ			ㅇㅇㅇ</a:t>
            </a:r>
            <a:r>
              <a:rPr lang="ko">
                <a:solidFill>
                  <a:schemeClr val="dk1"/>
                </a:solidFill>
              </a:rPr>
              <a:t>			2022-11-25			     23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dk1"/>
                </a:solidFill>
              </a:rPr>
              <a:t>ㅇㅇㅇㅇ			ㅇㅇㅇ</a:t>
            </a:r>
            <a:r>
              <a:rPr lang="ko">
                <a:solidFill>
                  <a:schemeClr val="dk1"/>
                </a:solidFill>
              </a:rPr>
              <a:t>			2022-11-25			     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7247625" y="1203575"/>
            <a:ext cx="1367700" cy="3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글쓰기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/>
        </p:nvSpPr>
        <p:spPr>
          <a:xfrm>
            <a:off x="4143850" y="676550"/>
            <a:ext cx="3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글 작성</a:t>
            </a:r>
            <a:endParaRPr b="1"/>
          </a:p>
        </p:txBody>
      </p:sp>
      <p:sp>
        <p:nvSpPr>
          <p:cNvPr id="261" name="Google Shape;261;p31"/>
          <p:cNvSpPr/>
          <p:nvPr/>
        </p:nvSpPr>
        <p:spPr>
          <a:xfrm>
            <a:off x="266850" y="1000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726275" y="1851825"/>
            <a:ext cx="75933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r>
              <a:rPr lang="ko"/>
              <a:t>입력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726275" y="4495525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글작성</a:t>
            </a: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726275" y="1230450"/>
            <a:ext cx="75933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 아이디</a:t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726275" y="2382150"/>
            <a:ext cx="7593300" cy="1530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 입력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726275" y="3976225"/>
            <a:ext cx="2910300" cy="3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선택</a:t>
            </a:r>
            <a:endParaRPr/>
          </a:p>
        </p:txBody>
      </p:sp>
      <p:sp>
        <p:nvSpPr>
          <p:cNvPr id="267" name="Google Shape;267;p31"/>
          <p:cNvSpPr txBox="1"/>
          <p:nvPr/>
        </p:nvSpPr>
        <p:spPr>
          <a:xfrm>
            <a:off x="2274050" y="4495525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글목록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216350" y="216350"/>
            <a:ext cx="86103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779575" y="1182825"/>
            <a:ext cx="36561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사이트 소개 영역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부제목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811925" y="1182825"/>
            <a:ext cx="36561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사이트 소개 영역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/>
        </p:nvSpPr>
        <p:spPr>
          <a:xfrm>
            <a:off x="3886425" y="676550"/>
            <a:ext cx="3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글 번호 / 글 제목</a:t>
            </a:r>
            <a:endParaRPr b="1"/>
          </a:p>
        </p:txBody>
      </p:sp>
      <p:sp>
        <p:nvSpPr>
          <p:cNvPr id="273" name="Google Shape;273;p32"/>
          <p:cNvSpPr/>
          <p:nvPr/>
        </p:nvSpPr>
        <p:spPr>
          <a:xfrm>
            <a:off x="266850" y="110625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274" name="Google Shape;274;p32"/>
          <p:cNvSpPr txBox="1"/>
          <p:nvPr/>
        </p:nvSpPr>
        <p:spPr>
          <a:xfrm>
            <a:off x="5602125" y="4358100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글수정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564000" y="1150975"/>
            <a:ext cx="8016000" cy="68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사용자 아이디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글 등록일</a:t>
            </a:r>
            <a:endParaRPr/>
          </a:p>
        </p:txBody>
      </p:sp>
      <p:sp>
        <p:nvSpPr>
          <p:cNvPr id="276" name="Google Shape;276;p32"/>
          <p:cNvSpPr txBox="1"/>
          <p:nvPr/>
        </p:nvSpPr>
        <p:spPr>
          <a:xfrm>
            <a:off x="7149900" y="4358100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글삭제</a:t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564000" y="1910700"/>
            <a:ext cx="8016000" cy="21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내용</a:t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831400" y="2611515"/>
            <a:ext cx="993600" cy="11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</a:t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1994100" y="2611515"/>
            <a:ext cx="993600" cy="11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</a:t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3156800" y="2611515"/>
            <a:ext cx="993600" cy="11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</a:t>
            </a: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613150" y="4358100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글목록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/>
        </p:nvSpPr>
        <p:spPr>
          <a:xfrm>
            <a:off x="4143850" y="676550"/>
            <a:ext cx="3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글 수정</a:t>
            </a:r>
            <a:endParaRPr b="1"/>
          </a:p>
        </p:txBody>
      </p:sp>
      <p:sp>
        <p:nvSpPr>
          <p:cNvPr id="287" name="Google Shape;287;p33"/>
          <p:cNvSpPr/>
          <p:nvPr/>
        </p:nvSpPr>
        <p:spPr>
          <a:xfrm>
            <a:off x="266850" y="1000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726275" y="1851825"/>
            <a:ext cx="75933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제목입력</a:t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726275" y="4495525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글작성</a:t>
            </a:r>
            <a:endParaRPr/>
          </a:p>
        </p:txBody>
      </p:sp>
      <p:sp>
        <p:nvSpPr>
          <p:cNvPr id="290" name="Google Shape;290;p33"/>
          <p:cNvSpPr txBox="1"/>
          <p:nvPr/>
        </p:nvSpPr>
        <p:spPr>
          <a:xfrm>
            <a:off x="726275" y="1230450"/>
            <a:ext cx="75933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 아이디</a:t>
            </a:r>
            <a:endParaRPr/>
          </a:p>
        </p:txBody>
      </p:sp>
      <p:sp>
        <p:nvSpPr>
          <p:cNvPr id="291" name="Google Shape;291;p33"/>
          <p:cNvSpPr txBox="1"/>
          <p:nvPr/>
        </p:nvSpPr>
        <p:spPr>
          <a:xfrm>
            <a:off x="726275" y="2382150"/>
            <a:ext cx="7593300" cy="153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 입력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726275" y="3976225"/>
            <a:ext cx="2910300" cy="3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선택</a:t>
            </a: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2274050" y="4495525"/>
            <a:ext cx="1430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글목록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>
            <a:off x="266850" y="1000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299" name="Google Shape;299;p34"/>
          <p:cNvSpPr txBox="1"/>
          <p:nvPr/>
        </p:nvSpPr>
        <p:spPr>
          <a:xfrm>
            <a:off x="2410450" y="788550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자주 묻는 질문</a:t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2410450" y="2398100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 ▼</a:t>
            </a:r>
            <a:endParaRPr/>
          </a:p>
        </p:txBody>
      </p:sp>
      <p:sp>
        <p:nvSpPr>
          <p:cNvPr id="301" name="Google Shape;301;p34"/>
          <p:cNvSpPr txBox="1"/>
          <p:nvPr/>
        </p:nvSpPr>
        <p:spPr>
          <a:xfrm>
            <a:off x="2374600" y="2798300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답변 내용</a:t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2410450" y="1393225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 ▼</a:t>
            </a:r>
            <a:endParaRPr/>
          </a:p>
        </p:txBody>
      </p:sp>
      <p:sp>
        <p:nvSpPr>
          <p:cNvPr id="303" name="Google Shape;303;p34"/>
          <p:cNvSpPr txBox="1"/>
          <p:nvPr/>
        </p:nvSpPr>
        <p:spPr>
          <a:xfrm>
            <a:off x="2374600" y="1793425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답변 내용</a:t>
            </a:r>
            <a:endParaRPr/>
          </a:p>
        </p:txBody>
      </p:sp>
      <p:sp>
        <p:nvSpPr>
          <p:cNvPr id="304" name="Google Shape;304;p34"/>
          <p:cNvSpPr txBox="1"/>
          <p:nvPr/>
        </p:nvSpPr>
        <p:spPr>
          <a:xfrm>
            <a:off x="2410450" y="3455475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 ▼</a:t>
            </a:r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2374600" y="3855675"/>
            <a:ext cx="4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답변 내용</a:t>
            </a:r>
            <a:endParaRPr/>
          </a:p>
        </p:txBody>
      </p:sp>
      <p:sp>
        <p:nvSpPr>
          <p:cNvPr id="306" name="Google Shape;306;p34"/>
          <p:cNvSpPr/>
          <p:nvPr/>
        </p:nvSpPr>
        <p:spPr>
          <a:xfrm>
            <a:off x="8097450" y="4175750"/>
            <a:ext cx="779700" cy="77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216350" y="216350"/>
            <a:ext cx="86103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66850" y="4124525"/>
            <a:ext cx="86103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Footer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910250" y="1205400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입력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910250" y="1744450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입력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365250" y="2328450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365250" y="2867500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찾기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365250" y="3451500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입력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365250" y="3406550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266850" y="4124525"/>
            <a:ext cx="86103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Footer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910250" y="1744450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입력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365250" y="2328450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365250" y="2867500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찾기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16350" y="216350"/>
            <a:ext cx="86103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910250" y="1123075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r>
              <a:rPr lang="ko"/>
              <a:t> 입력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266850" y="4124525"/>
            <a:ext cx="8610300" cy="9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Footer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910250" y="1304300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입력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2365250" y="3575175"/>
            <a:ext cx="43125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16350" y="216350"/>
            <a:ext cx="86103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1910250" y="838275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입력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1910250" y="2210475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 입력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910250" y="1744450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입력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910250" y="2676500"/>
            <a:ext cx="5076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 번호 입력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404250" y="3125850"/>
            <a:ext cx="20886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계정인지 확인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744100" y="1060700"/>
            <a:ext cx="1524600" cy="10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44100" y="2183950"/>
            <a:ext cx="15246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855450" y="1264475"/>
            <a:ext cx="801300" cy="59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883000" y="1119175"/>
            <a:ext cx="23835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883000" y="1574875"/>
            <a:ext cx="23835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2808000" y="2080100"/>
            <a:ext cx="5490900" cy="238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상세정보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744100" y="2669400"/>
            <a:ext cx="1524600" cy="17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관리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댓글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030988" y="4590825"/>
            <a:ext cx="1577400" cy="39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정보수정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761913" y="4590825"/>
            <a:ext cx="1577400" cy="39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회원탈퇴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6501222" y="1574875"/>
            <a:ext cx="17976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파일선택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44100" y="1060700"/>
            <a:ext cx="1524600" cy="10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44100" y="2183950"/>
            <a:ext cx="15246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857625" y="1070575"/>
            <a:ext cx="23835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만든 여행 계획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808000" y="1575800"/>
            <a:ext cx="5490900" cy="289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744100" y="2669400"/>
            <a:ext cx="1524600" cy="17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관리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댓글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135900" y="1860975"/>
            <a:ext cx="29109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1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135900" y="2668788"/>
            <a:ext cx="29109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1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135900" y="3476600"/>
            <a:ext cx="29109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744100" y="1060700"/>
            <a:ext cx="1524600" cy="10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744100" y="2183950"/>
            <a:ext cx="15246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744100" y="2669400"/>
            <a:ext cx="1524600" cy="17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관리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댓글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2879250" y="914675"/>
            <a:ext cx="47433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계획 제목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2879250" y="1244146"/>
            <a:ext cx="47433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기간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110550" y="2081750"/>
            <a:ext cx="4122000" cy="24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3750975" y="2619550"/>
            <a:ext cx="302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선택된 여행지 1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750975" y="3127575"/>
            <a:ext cx="3029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선택된 여행지 2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414000" y="2111525"/>
            <a:ext cx="54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선택된 일정 목록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2879250" y="1573621"/>
            <a:ext cx="47433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초대된 사용자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3736200" y="3635600"/>
            <a:ext cx="302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선택된 여행지 3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4382838" y="4651650"/>
            <a:ext cx="1577400" cy="39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216350" y="216350"/>
            <a:ext cx="8610300" cy="4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 영역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302250" y="1066775"/>
            <a:ext cx="1524600" cy="10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302250" y="2190025"/>
            <a:ext cx="15246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2374775" y="1110975"/>
            <a:ext cx="5490900" cy="336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짠 여행 계획 리스트 및 상세정보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302250" y="2675475"/>
            <a:ext cx="1524600" cy="179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계획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쓴 댓글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