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B9675-C253-4648-9230-A70455EB6DED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7FAF9-9ED1-4ECF-A164-482C4E0A3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0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50C3-D059-428A-818F-E9925B21562D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400-286C-4484-AA1A-CB904F8DD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7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50C3-D059-428A-818F-E9925B21562D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400-286C-4484-AA1A-CB904F8DD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0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50C3-D059-428A-818F-E9925B21562D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400-286C-4484-AA1A-CB904F8DD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6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21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72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50C3-D059-428A-818F-E9925B21562D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400-286C-4484-AA1A-CB904F8DD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7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50C3-D059-428A-818F-E9925B21562D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400-286C-4484-AA1A-CB904F8DD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7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50C3-D059-428A-818F-E9925B21562D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400-286C-4484-AA1A-CB904F8DD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4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50C3-D059-428A-818F-E9925B21562D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400-286C-4484-AA1A-CB904F8DD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0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50C3-D059-428A-818F-E9925B21562D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400-286C-4484-AA1A-CB904F8DD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3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50C3-D059-428A-818F-E9925B21562D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400-286C-4484-AA1A-CB904F8DD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87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50C3-D059-428A-818F-E9925B21562D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400-286C-4484-AA1A-CB904F8DD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50C3-D059-428A-818F-E9925B21562D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400-286C-4484-AA1A-CB904F8DD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8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F9750C3-D059-428A-818F-E9925B21562D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411E400-286C-4484-AA1A-CB904F8DD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60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2417862"/>
            <a:ext cx="472549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kern="0" spc="-112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환율 변환 시각화 서비스</a:t>
            </a:r>
            <a:endParaRPr lang="en-US" sz="3708" dirty="0"/>
          </a:p>
        </p:txBody>
      </p:sp>
      <p:sp>
        <p:nvSpPr>
          <p:cNvPr id="4" name="Text 1"/>
          <p:cNvSpPr/>
          <p:nvPr/>
        </p:nvSpPr>
        <p:spPr>
          <a:xfrm>
            <a:off x="661492" y="3291979"/>
            <a:ext cx="6297018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실시간 다양한 국가의 환율 정보를 제공하는 웹 서비스 개발 프로젝트입니다. 사용자에게 쉽고 빠른 환율 정보 접근성을 제공하여 일상적인 금융 활동을 지원합니다.</a:t>
            </a:r>
            <a:endParaRPr lang="en-US" sz="1458" dirty="0"/>
          </a:p>
        </p:txBody>
      </p:sp>
      <p:sp>
        <p:nvSpPr>
          <p:cNvPr id="7" name="Text 3"/>
          <p:cNvSpPr/>
          <p:nvPr/>
        </p:nvSpPr>
        <p:spPr>
          <a:xfrm>
            <a:off x="1058367" y="4109443"/>
            <a:ext cx="1460203" cy="3306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83"/>
              </a:lnSpc>
            </a:pPr>
            <a:endParaRPr lang="en-US" sz="18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1822451"/>
            <a:ext cx="472549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kern="0" spc="-112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개요</a:t>
            </a:r>
            <a:endParaRPr lang="en-US" sz="3708" dirty="0"/>
          </a:p>
        </p:txBody>
      </p:sp>
      <p:sp>
        <p:nvSpPr>
          <p:cNvPr id="4" name="Shape 1"/>
          <p:cNvSpPr/>
          <p:nvPr/>
        </p:nvSpPr>
        <p:spPr>
          <a:xfrm>
            <a:off x="661492" y="2909194"/>
            <a:ext cx="330696" cy="330696"/>
          </a:xfrm>
          <a:prstGeom prst="roundRect">
            <a:avLst>
              <a:gd name="adj" fmla="val 2400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ko-KR" altLang="en-US" sz="1500"/>
          </a:p>
        </p:txBody>
      </p:sp>
      <p:sp>
        <p:nvSpPr>
          <p:cNvPr id="5" name="Text 2"/>
          <p:cNvSpPr/>
          <p:nvPr/>
        </p:nvSpPr>
        <p:spPr>
          <a:xfrm>
            <a:off x="1181200" y="2909193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b="1" kern="0" spc="-56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제목</a:t>
            </a:r>
            <a:endParaRPr lang="en-US" sz="1833" dirty="0"/>
          </a:p>
        </p:txBody>
      </p:sp>
      <p:sp>
        <p:nvSpPr>
          <p:cNvPr id="6" name="Text 3"/>
          <p:cNvSpPr/>
          <p:nvPr/>
        </p:nvSpPr>
        <p:spPr>
          <a:xfrm>
            <a:off x="1181200" y="3317876"/>
            <a:ext cx="253434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환율 변환 시각화 서비스</a:t>
            </a:r>
            <a:endParaRPr lang="en-US" sz="1458" dirty="0"/>
          </a:p>
        </p:txBody>
      </p:sp>
      <p:sp>
        <p:nvSpPr>
          <p:cNvPr id="10" name="Shape 7"/>
          <p:cNvSpPr/>
          <p:nvPr/>
        </p:nvSpPr>
        <p:spPr>
          <a:xfrm>
            <a:off x="661492" y="4324350"/>
            <a:ext cx="330696" cy="330696"/>
          </a:xfrm>
          <a:prstGeom prst="roundRect">
            <a:avLst>
              <a:gd name="adj" fmla="val 2400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ko-KR" altLang="en-US" sz="1500"/>
          </a:p>
        </p:txBody>
      </p:sp>
      <p:sp>
        <p:nvSpPr>
          <p:cNvPr id="11" name="Text 8"/>
          <p:cNvSpPr/>
          <p:nvPr/>
        </p:nvSpPr>
        <p:spPr>
          <a:xfrm>
            <a:off x="1181200" y="4324350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b="1" kern="0" spc="-56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목적</a:t>
            </a:r>
            <a:endParaRPr lang="en-US" sz="1833" dirty="0"/>
          </a:p>
        </p:txBody>
      </p:sp>
      <p:sp>
        <p:nvSpPr>
          <p:cNvPr id="12" name="Text 9"/>
          <p:cNvSpPr/>
          <p:nvPr/>
        </p:nvSpPr>
        <p:spPr>
          <a:xfrm>
            <a:off x="1181200" y="4733032"/>
            <a:ext cx="5777309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실시간 환율 정보 제공 및 사용자 접근성 향상</a:t>
            </a:r>
            <a:endParaRPr lang="en-US" sz="145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F556928-A361-3D15-117B-E6B4E2393030}"/>
              </a:ext>
            </a:extLst>
          </p:cNvPr>
          <p:cNvSpPr/>
          <p:nvPr/>
        </p:nvSpPr>
        <p:spPr>
          <a:xfrm>
            <a:off x="99211" y="2587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목표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71DA69AE-0A55-A126-8578-6D6E2FE0A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69" y="1421170"/>
            <a:ext cx="2152055" cy="1306949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582EA295-74BD-BA05-F5FF-C81CDED1852B}"/>
              </a:ext>
            </a:extLst>
          </p:cNvPr>
          <p:cNvSpPr/>
          <p:nvPr/>
        </p:nvSpPr>
        <p:spPr>
          <a:xfrm>
            <a:off x="3302944" y="2009815"/>
            <a:ext cx="11370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0836551-5ABA-24C8-5340-51BAB4BE4F5D}"/>
              </a:ext>
            </a:extLst>
          </p:cNvPr>
          <p:cNvSpPr/>
          <p:nvPr/>
        </p:nvSpPr>
        <p:spPr>
          <a:xfrm>
            <a:off x="4662638" y="1647984"/>
            <a:ext cx="22771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사용자 편의성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0187887-0BCD-8482-CDB7-9DFE96E7FC6E}"/>
              </a:ext>
            </a:extLst>
          </p:cNvPr>
          <p:cNvSpPr/>
          <p:nvPr/>
        </p:nvSpPr>
        <p:spPr>
          <a:xfrm>
            <a:off x="4662638" y="2138403"/>
            <a:ext cx="2277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쉽고 빠른 환율 정보 접근</a:t>
            </a:r>
            <a:endParaRPr lang="en-US" sz="17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37D82C85-C8CC-9CE6-4636-1CCC0BDB6697}"/>
              </a:ext>
            </a:extLst>
          </p:cNvPr>
          <p:cNvSpPr/>
          <p:nvPr/>
        </p:nvSpPr>
        <p:spPr>
          <a:xfrm>
            <a:off x="4492498" y="2741216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2A199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97B4BF19-476E-D7DC-9422-0180075C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802" y="2784793"/>
            <a:ext cx="4304109" cy="1306949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04A4A412-2E2A-7C52-1C7B-3D3B0CE8C290}"/>
              </a:ext>
            </a:extLst>
          </p:cNvPr>
          <p:cNvSpPr/>
          <p:nvPr/>
        </p:nvSpPr>
        <p:spPr>
          <a:xfrm>
            <a:off x="3274727" y="3211513"/>
            <a:ext cx="1700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21510E3C-0192-2663-4CFF-2D636DD58967}"/>
              </a:ext>
            </a:extLst>
          </p:cNvPr>
          <p:cNvSpPr/>
          <p:nvPr/>
        </p:nvSpPr>
        <p:spPr>
          <a:xfrm>
            <a:off x="5738725" y="3011607"/>
            <a:ext cx="18098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실시간 데이터</a:t>
            </a:r>
            <a:endParaRPr lang="en-US" sz="220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F07A4991-26C5-14D9-A6E8-41E8F0AF2845}"/>
              </a:ext>
            </a:extLst>
          </p:cNvPr>
          <p:cNvSpPr/>
          <p:nvPr/>
        </p:nvSpPr>
        <p:spPr>
          <a:xfrm>
            <a:off x="5738725" y="3502026"/>
            <a:ext cx="18098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최신 환율 정보 제공</a:t>
            </a:r>
            <a:endParaRPr lang="en-US" sz="1750" dirty="0"/>
          </a:p>
        </p:txBody>
      </p:sp>
      <p:sp>
        <p:nvSpPr>
          <p:cNvPr id="12" name="Shape 8">
            <a:extLst>
              <a:ext uri="{FF2B5EF4-FFF2-40B4-BE49-F238E27FC236}">
                <a16:creationId xmlns:a16="http://schemas.microsoft.com/office/drawing/2014/main" id="{4BEFF912-DAC5-049A-4F84-C766BA6C490D}"/>
              </a:ext>
            </a:extLst>
          </p:cNvPr>
          <p:cNvSpPr/>
          <p:nvPr/>
        </p:nvSpPr>
        <p:spPr>
          <a:xfrm>
            <a:off x="5568585" y="4104839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2A199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D6160F23-D442-08B3-E97C-F269C8677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15" y="4148416"/>
            <a:ext cx="6456164" cy="1306949"/>
          </a:xfrm>
          <a:prstGeom prst="rect">
            <a:avLst/>
          </a:prstGeom>
        </p:spPr>
      </p:pic>
      <p:sp>
        <p:nvSpPr>
          <p:cNvPr id="14" name="Text 9">
            <a:extLst>
              <a:ext uri="{FF2B5EF4-FFF2-40B4-BE49-F238E27FC236}">
                <a16:creationId xmlns:a16="http://schemas.microsoft.com/office/drawing/2014/main" id="{80711150-2F5D-C30C-9EFA-BF579420F5CF}"/>
              </a:ext>
            </a:extLst>
          </p:cNvPr>
          <p:cNvSpPr/>
          <p:nvPr/>
        </p:nvSpPr>
        <p:spPr>
          <a:xfrm>
            <a:off x="3272464" y="4575136"/>
            <a:ext cx="17442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D87F6E4C-F5FA-9D05-DDF1-E0917432DDEF}"/>
              </a:ext>
            </a:extLst>
          </p:cNvPr>
          <p:cNvSpPr/>
          <p:nvPr/>
        </p:nvSpPr>
        <p:spPr>
          <a:xfrm>
            <a:off x="6814693" y="4375230"/>
            <a:ext cx="24812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다양한 국가 지원</a:t>
            </a:r>
            <a:endParaRPr lang="en-US" sz="220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BDFE9C5D-18A4-8FCC-C7D7-804091A255E6}"/>
              </a:ext>
            </a:extLst>
          </p:cNvPr>
          <p:cNvSpPr/>
          <p:nvPr/>
        </p:nvSpPr>
        <p:spPr>
          <a:xfrm>
            <a:off x="6814693" y="4865648"/>
            <a:ext cx="2481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여러 국가의 환율 정보 포함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24350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AB17807-75BF-721F-7BDD-E189EC248701}"/>
              </a:ext>
            </a:extLst>
          </p:cNvPr>
          <p:cNvSpPr/>
          <p:nvPr/>
        </p:nvSpPr>
        <p:spPr>
          <a:xfrm>
            <a:off x="453208" y="127492"/>
            <a:ext cx="5429369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kern="0" spc="-128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기대 효과</a:t>
            </a:r>
            <a:endParaRPr lang="en-US" sz="425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DA6DB575-D023-AE3B-7CD1-26B1BA83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08" y="860441"/>
            <a:ext cx="542925" cy="542925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5C5E28D1-7D91-546B-AEB8-8C0C90149F32}"/>
              </a:ext>
            </a:extLst>
          </p:cNvPr>
          <p:cNvSpPr/>
          <p:nvPr/>
        </p:nvSpPr>
        <p:spPr>
          <a:xfrm>
            <a:off x="391838" y="1600176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일일 업데이트</a:t>
            </a:r>
            <a:endParaRPr lang="en-US" sz="21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B72284D1-1570-D745-07CB-9646496539D7}"/>
              </a:ext>
            </a:extLst>
          </p:cNvPr>
          <p:cNvSpPr/>
          <p:nvPr/>
        </p:nvSpPr>
        <p:spPr>
          <a:xfrm>
            <a:off x="453208" y="2146495"/>
            <a:ext cx="94526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매일 변화하는 환율 정보를 실시간으로 제공합니다.</a:t>
            </a:r>
            <a:endParaRPr lang="en-US" sz="17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D544E314-5131-4FE1-EA60-C6B32FFCF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38" y="2792118"/>
            <a:ext cx="542925" cy="542925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E0F1A203-DA21-6B6E-329C-65E98DBEC768}"/>
              </a:ext>
            </a:extLst>
          </p:cNvPr>
          <p:cNvSpPr/>
          <p:nvPr/>
        </p:nvSpPr>
        <p:spPr>
          <a:xfrm>
            <a:off x="453207" y="3593594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시각화 서비스</a:t>
            </a:r>
            <a:endParaRPr lang="en-US" sz="21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CCA6E150-7303-76BE-CEAA-DC7FFA67F998}"/>
              </a:ext>
            </a:extLst>
          </p:cNvPr>
          <p:cNvSpPr/>
          <p:nvPr/>
        </p:nvSpPr>
        <p:spPr>
          <a:xfrm>
            <a:off x="453208" y="4033554"/>
            <a:ext cx="94526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환율 변동을 그래프로 시각화하여 이해를 돕습니다.</a:t>
            </a:r>
            <a:endParaRPr lang="en-US" sz="17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1BA74A43-CE23-3ED0-2EB0-B2E15A669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37" y="4660282"/>
            <a:ext cx="542925" cy="542925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F2608D37-6AD6-DB67-8D77-6CD2AB54A008}"/>
              </a:ext>
            </a:extLst>
          </p:cNvPr>
          <p:cNvSpPr/>
          <p:nvPr/>
        </p:nvSpPr>
        <p:spPr>
          <a:xfrm>
            <a:off x="391838" y="5430227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사용자 편의성</a:t>
            </a:r>
            <a:endParaRPr lang="en-US" sz="21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8E1DAD9C-D94D-A3FC-8AA1-8CECDDDBA38D}"/>
              </a:ext>
            </a:extLst>
          </p:cNvPr>
          <p:cNvSpPr/>
          <p:nvPr/>
        </p:nvSpPr>
        <p:spPr>
          <a:xfrm>
            <a:off x="391837" y="5996575"/>
            <a:ext cx="94526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직관적인 인터페이스로 누구나 쉽게 사용할 수 있습니다.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0306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0">
            <a:extLst>
              <a:ext uri="{FF2B5EF4-FFF2-40B4-BE49-F238E27FC236}">
                <a16:creationId xmlns:a16="http://schemas.microsoft.com/office/drawing/2014/main" id="{50B482C0-D4B2-D83C-64E4-7F36990D2491}"/>
              </a:ext>
            </a:extLst>
          </p:cNvPr>
          <p:cNvSpPr/>
          <p:nvPr/>
        </p:nvSpPr>
        <p:spPr>
          <a:xfrm>
            <a:off x="549533" y="207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데이터 소스</a:t>
            </a:r>
            <a:endParaRPr lang="en-US" sz="4450" dirty="0"/>
          </a:p>
        </p:txBody>
      </p:sp>
      <p:sp>
        <p:nvSpPr>
          <p:cNvPr id="15" name="Shape 1">
            <a:extLst>
              <a:ext uri="{FF2B5EF4-FFF2-40B4-BE49-F238E27FC236}">
                <a16:creationId xmlns:a16="http://schemas.microsoft.com/office/drawing/2014/main" id="{9628EFC1-7228-5CBC-D9E4-EDA5C3260CA3}"/>
              </a:ext>
            </a:extLst>
          </p:cNvPr>
          <p:cNvSpPr/>
          <p:nvPr/>
        </p:nvSpPr>
        <p:spPr>
          <a:xfrm>
            <a:off x="549533" y="125599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BC7B0C43-AD00-FC17-4775-839798DE927C}"/>
              </a:ext>
            </a:extLst>
          </p:cNvPr>
          <p:cNvSpPr/>
          <p:nvPr/>
        </p:nvSpPr>
        <p:spPr>
          <a:xfrm>
            <a:off x="783967" y="14904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공공 데이터 활용</a:t>
            </a:r>
            <a:endParaRPr lang="en-US" sz="2200" dirty="0"/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CC4060E9-1987-2501-832E-3B05533B6723}"/>
              </a:ext>
            </a:extLst>
          </p:cNvPr>
          <p:cNvSpPr/>
          <p:nvPr/>
        </p:nvSpPr>
        <p:spPr>
          <a:xfrm>
            <a:off x="783967" y="198084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한국산업은행의 환율 변동 현황 데이터를 활용합니다.</a:t>
            </a:r>
            <a:endParaRPr lang="en-US" sz="1750" dirty="0"/>
          </a:p>
        </p:txBody>
      </p:sp>
      <p:sp>
        <p:nvSpPr>
          <p:cNvPr id="18" name="Shape 4">
            <a:extLst>
              <a:ext uri="{FF2B5EF4-FFF2-40B4-BE49-F238E27FC236}">
                <a16:creationId xmlns:a16="http://schemas.microsoft.com/office/drawing/2014/main" id="{ABB211E0-D5CD-F370-8CEE-8D6FE3972D03}"/>
              </a:ext>
            </a:extLst>
          </p:cNvPr>
          <p:cNvSpPr/>
          <p:nvPr/>
        </p:nvSpPr>
        <p:spPr>
          <a:xfrm>
            <a:off x="4441210" y="125599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9F3FF82F-394C-0668-C5EC-E22EED8FE0F8}"/>
              </a:ext>
            </a:extLst>
          </p:cNvPr>
          <p:cNvSpPr/>
          <p:nvPr/>
        </p:nvSpPr>
        <p:spPr>
          <a:xfrm>
            <a:off x="4675644" y="14904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실시간 업데이트</a:t>
            </a:r>
            <a:endParaRPr lang="en-US" sz="2200" dirty="0"/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2677B33E-ECF0-E103-2B48-F695354C9509}"/>
              </a:ext>
            </a:extLst>
          </p:cNvPr>
          <p:cNvSpPr/>
          <p:nvPr/>
        </p:nvSpPr>
        <p:spPr>
          <a:xfrm>
            <a:off x="4675644" y="198084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최신 환율 정보를 지속적으로 반영합니다.</a:t>
            </a:r>
            <a:endParaRPr lang="en-US" sz="1750" dirty="0"/>
          </a:p>
        </p:txBody>
      </p:sp>
      <p:sp>
        <p:nvSpPr>
          <p:cNvPr id="21" name="Shape 7">
            <a:extLst>
              <a:ext uri="{FF2B5EF4-FFF2-40B4-BE49-F238E27FC236}">
                <a16:creationId xmlns:a16="http://schemas.microsoft.com/office/drawing/2014/main" id="{76855289-2AAB-B364-9A28-619A1FA5F220}"/>
              </a:ext>
            </a:extLst>
          </p:cNvPr>
          <p:cNvSpPr/>
          <p:nvPr/>
        </p:nvSpPr>
        <p:spPr>
          <a:xfrm>
            <a:off x="549533" y="316789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Text 8">
            <a:extLst>
              <a:ext uri="{FF2B5EF4-FFF2-40B4-BE49-F238E27FC236}">
                <a16:creationId xmlns:a16="http://schemas.microsoft.com/office/drawing/2014/main" id="{9097D900-BC5B-E7F8-54E6-9381710F2C61}"/>
              </a:ext>
            </a:extLst>
          </p:cNvPr>
          <p:cNvSpPr/>
          <p:nvPr/>
        </p:nvSpPr>
        <p:spPr>
          <a:xfrm>
            <a:off x="783967" y="34023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신뢰성 확보</a:t>
            </a:r>
            <a:endParaRPr lang="en-US" sz="2200" dirty="0"/>
          </a:p>
        </p:txBody>
      </p:sp>
      <p:sp>
        <p:nvSpPr>
          <p:cNvPr id="23" name="Text 9">
            <a:extLst>
              <a:ext uri="{FF2B5EF4-FFF2-40B4-BE49-F238E27FC236}">
                <a16:creationId xmlns:a16="http://schemas.microsoft.com/office/drawing/2014/main" id="{A19513AD-9A4A-9179-8F85-D3772F58C9E3}"/>
              </a:ext>
            </a:extLst>
          </p:cNvPr>
          <p:cNvSpPr/>
          <p:nvPr/>
        </p:nvSpPr>
        <p:spPr>
          <a:xfrm>
            <a:off x="783967" y="389275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공신력 있는 기관의 데이터로 정확성을 보장합니다.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47281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0">
            <a:extLst>
              <a:ext uri="{FF2B5EF4-FFF2-40B4-BE49-F238E27FC236}">
                <a16:creationId xmlns:a16="http://schemas.microsoft.com/office/drawing/2014/main" id="{BDB82658-340F-3744-9236-C1D6A64E665F}"/>
              </a:ext>
            </a:extLst>
          </p:cNvPr>
          <p:cNvSpPr/>
          <p:nvPr/>
        </p:nvSpPr>
        <p:spPr>
          <a:xfrm>
            <a:off x="874242" y="375045"/>
            <a:ext cx="4411028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b="1" kern="0" spc="-10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결론</a:t>
            </a:r>
            <a:endParaRPr lang="en-US" sz="3450" dirty="0"/>
          </a:p>
        </p:txBody>
      </p:sp>
      <p:pic>
        <p:nvPicPr>
          <p:cNvPr id="15" name="Image 1" descr="preencoded.png">
            <a:extLst>
              <a:ext uri="{FF2B5EF4-FFF2-40B4-BE49-F238E27FC236}">
                <a16:creationId xmlns:a16="http://schemas.microsoft.com/office/drawing/2014/main" id="{CA7E67BA-DA37-978C-2C45-F4DD3413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42" y="1190981"/>
            <a:ext cx="882134" cy="1411486"/>
          </a:xfrm>
          <a:prstGeom prst="rect">
            <a:avLst/>
          </a:prstGeom>
        </p:spPr>
      </p:pic>
      <p:sp>
        <p:nvSpPr>
          <p:cNvPr id="16" name="Text 1">
            <a:extLst>
              <a:ext uri="{FF2B5EF4-FFF2-40B4-BE49-F238E27FC236}">
                <a16:creationId xmlns:a16="http://schemas.microsoft.com/office/drawing/2014/main" id="{35839C9C-D160-1565-3F33-05F2A510886B}"/>
              </a:ext>
            </a:extLst>
          </p:cNvPr>
          <p:cNvSpPr/>
          <p:nvPr/>
        </p:nvSpPr>
        <p:spPr>
          <a:xfrm>
            <a:off x="2020933" y="1367312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52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환율 정보 접근성 향상</a:t>
            </a:r>
            <a:endParaRPr lang="en-US" sz="1700" dirty="0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9ECCDDC1-7050-7864-AF3E-2A32509C676F}"/>
              </a:ext>
            </a:extLst>
          </p:cNvPr>
          <p:cNvSpPr/>
          <p:nvPr/>
        </p:nvSpPr>
        <p:spPr>
          <a:xfrm>
            <a:off x="2020933" y="174878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kern="0" spc="-2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사용자가 쉽고 빠르게 환율 정보를 얻을 수 있습니다.</a:t>
            </a:r>
            <a:endParaRPr lang="en-US" sz="1350" dirty="0"/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EE6B9D67-3E95-B82C-6141-FF3F9DBE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42" y="2602467"/>
            <a:ext cx="882134" cy="1411486"/>
          </a:xfrm>
          <a:prstGeom prst="rect">
            <a:avLst/>
          </a:prstGeom>
        </p:spPr>
      </p:pic>
      <p:sp>
        <p:nvSpPr>
          <p:cNvPr id="19" name="Text 3">
            <a:extLst>
              <a:ext uri="{FF2B5EF4-FFF2-40B4-BE49-F238E27FC236}">
                <a16:creationId xmlns:a16="http://schemas.microsoft.com/office/drawing/2014/main" id="{697CF70B-5E03-20D4-A012-BE6D422C7258}"/>
              </a:ext>
            </a:extLst>
          </p:cNvPr>
          <p:cNvSpPr/>
          <p:nvPr/>
        </p:nvSpPr>
        <p:spPr>
          <a:xfrm>
            <a:off x="2020933" y="2778798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52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실시간 데이터 제공</a:t>
            </a:r>
            <a:endParaRPr lang="en-US" sz="17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D9A1B2CC-D42C-C3CB-B313-2FF19B1B4178}"/>
              </a:ext>
            </a:extLst>
          </p:cNvPr>
          <p:cNvSpPr/>
          <p:nvPr/>
        </p:nvSpPr>
        <p:spPr>
          <a:xfrm>
            <a:off x="2020933" y="3160274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kern="0" spc="-2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매일 변화하는 환율 정보를 즉시 반영합니다.</a:t>
            </a:r>
            <a:endParaRPr lang="en-US" sz="1350" dirty="0"/>
          </a:p>
        </p:txBody>
      </p:sp>
      <p:pic>
        <p:nvPicPr>
          <p:cNvPr id="21" name="Image 3" descr="preencoded.png">
            <a:extLst>
              <a:ext uri="{FF2B5EF4-FFF2-40B4-BE49-F238E27FC236}">
                <a16:creationId xmlns:a16="http://schemas.microsoft.com/office/drawing/2014/main" id="{BF6CC570-1F14-7720-0B03-40EB1E065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42" y="4013953"/>
            <a:ext cx="882134" cy="1411486"/>
          </a:xfrm>
          <a:prstGeom prst="rect">
            <a:avLst/>
          </a:prstGeom>
        </p:spPr>
      </p:pic>
      <p:sp>
        <p:nvSpPr>
          <p:cNvPr id="22" name="Text 5">
            <a:extLst>
              <a:ext uri="{FF2B5EF4-FFF2-40B4-BE49-F238E27FC236}">
                <a16:creationId xmlns:a16="http://schemas.microsoft.com/office/drawing/2014/main" id="{7D9F5DCA-617F-A92E-E994-0D29AC3F9E76}"/>
              </a:ext>
            </a:extLst>
          </p:cNvPr>
          <p:cNvSpPr/>
          <p:nvPr/>
        </p:nvSpPr>
        <p:spPr>
          <a:xfrm>
            <a:off x="2020933" y="4190284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kern="0" spc="-52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사용자 중심 서비스</a:t>
            </a:r>
            <a:endParaRPr lang="en-US" sz="1700" dirty="0"/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id="{7133E507-FFFD-D327-940B-FD2E9643588D}"/>
              </a:ext>
            </a:extLst>
          </p:cNvPr>
          <p:cNvSpPr/>
          <p:nvPr/>
        </p:nvSpPr>
        <p:spPr>
          <a:xfrm>
            <a:off x="2020933" y="4571760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kern="0" spc="-2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편리하고 직관적인 인터페이스로 모든 사용자를 위한 서비스를 제공합니다.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53479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FCB5A8-AE0B-AB11-84B0-BFAD91A92BBA}"/>
              </a:ext>
            </a:extLst>
          </p:cNvPr>
          <p:cNvSpPr txBox="1"/>
          <p:nvPr/>
        </p:nvSpPr>
        <p:spPr>
          <a:xfrm>
            <a:off x="1096974" y="1915132"/>
            <a:ext cx="60970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nter"/>
              </a:rPr>
              <a:t>이번 프로젝트를 통해 웹 개발의 기본적인 개념을 배우고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실제로 동작하는 환율 변환기를 만들어 보면서 큰 성취감을 느꼈습니다</a:t>
            </a:r>
            <a:r>
              <a:rPr lang="en-US" altLang="ko-KR" dirty="0">
                <a:latin typeface="Inter"/>
              </a:rPr>
              <a:t>. </a:t>
            </a:r>
            <a:r>
              <a:rPr lang="ko-KR" altLang="en-US" dirty="0">
                <a:latin typeface="Inter"/>
              </a:rPr>
              <a:t>처음에는 </a:t>
            </a:r>
            <a:r>
              <a:rPr lang="en-US" altLang="ko-KR" dirty="0">
                <a:latin typeface="Inter"/>
              </a:rPr>
              <a:t>HTML, CSS, JavaScript </a:t>
            </a:r>
            <a:r>
              <a:rPr lang="ko-KR" altLang="en-US" dirty="0">
                <a:latin typeface="Inter"/>
              </a:rPr>
              <a:t>등 생소한 언어와 개념들에 막막함을 느끼기도 했지만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하나씩 코드를 작성하고 결과를 확인하면서 점차 흥미를 느끼게 되었습니다</a:t>
            </a:r>
            <a:r>
              <a:rPr lang="en-US" altLang="ko-KR" dirty="0">
                <a:latin typeface="Inter"/>
              </a:rPr>
              <a:t>. </a:t>
            </a:r>
            <a:r>
              <a:rPr lang="ko-KR" altLang="en-US" dirty="0">
                <a:latin typeface="Inter"/>
              </a:rPr>
              <a:t>프로젝트를 진행할 때 </a:t>
            </a:r>
            <a:r>
              <a:rPr lang="en-US" altLang="ko-KR" dirty="0" err="1">
                <a:latin typeface="Inter"/>
              </a:rPr>
              <a:t>api</a:t>
            </a:r>
            <a:r>
              <a:rPr lang="ko-KR" altLang="en-US" dirty="0">
                <a:latin typeface="Inter"/>
              </a:rPr>
              <a:t>연동 </a:t>
            </a:r>
            <a:r>
              <a:rPr lang="ko-KR" altLang="en-US" dirty="0" err="1">
                <a:latin typeface="Inter"/>
              </a:rPr>
              <a:t>시키는거에</a:t>
            </a:r>
            <a:r>
              <a:rPr lang="ko-KR" altLang="en-US" dirty="0">
                <a:latin typeface="Inter"/>
              </a:rPr>
              <a:t> 대해서 약간의 어려움이 있었지만 이미 있었다는 </a:t>
            </a:r>
            <a:r>
              <a:rPr lang="ko-KR" altLang="en-US" dirty="0" err="1">
                <a:latin typeface="Inter"/>
              </a:rPr>
              <a:t>시간이였다고</a:t>
            </a:r>
            <a:r>
              <a:rPr lang="ko-KR" altLang="en-US" dirty="0">
                <a:latin typeface="Inter"/>
              </a:rPr>
              <a:t> 생각합니다</a:t>
            </a:r>
            <a:r>
              <a:rPr lang="en-US" altLang="ko-KR" dirty="0">
                <a:latin typeface="Inter"/>
              </a:rPr>
              <a:t>.</a:t>
            </a:r>
            <a:r>
              <a:rPr lang="ko-KR" altLang="en-US" dirty="0"/>
              <a:t> 이번 프로젝트를 통해 얻은 경험과 지식을 바탕으로 앞으로 더욱 복잡하고 다양한 웹개발을 하고 싶습니다</a:t>
            </a:r>
            <a:r>
              <a:rPr lang="en-US" altLang="ko-KR" dirty="0"/>
              <a:t>.</a:t>
            </a:r>
            <a:endParaRPr lang="ko-KR" altLang="en-US" dirty="0"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51061-C425-08F9-FA6A-4FE99F0FA3AA}"/>
              </a:ext>
            </a:extLst>
          </p:cNvPr>
          <p:cNvSpPr txBox="1"/>
          <p:nvPr/>
        </p:nvSpPr>
        <p:spPr>
          <a:xfrm>
            <a:off x="1096974" y="969632"/>
            <a:ext cx="412553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50" b="1" dirty="0">
                <a:latin typeface="Inter"/>
              </a:rPr>
              <a:t>프로젝트 소감</a:t>
            </a:r>
          </a:p>
        </p:txBody>
      </p:sp>
    </p:spTree>
    <p:extLst>
      <p:ext uri="{BB962C8B-B14F-4D97-AF65-F5344CB8AC3E}">
        <p14:creationId xmlns:p14="http://schemas.microsoft.com/office/powerpoint/2010/main" val="290905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244</Words>
  <Application>Microsoft Office PowerPoint</Application>
  <PresentationFormat>와이드스크린</PresentationFormat>
  <Paragraphs>42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Inter</vt:lpstr>
      <vt:lpstr>Inter Bold</vt:lpstr>
      <vt:lpstr>맑은 고딕</vt:lpstr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임서윤</dc:creator>
  <cp:lastModifiedBy>임서윤</cp:lastModifiedBy>
  <cp:revision>6</cp:revision>
  <dcterms:created xsi:type="dcterms:W3CDTF">2024-12-10T08:39:04Z</dcterms:created>
  <dcterms:modified xsi:type="dcterms:W3CDTF">2024-12-10T08:50:52Z</dcterms:modified>
</cp:coreProperties>
</file>