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1" d="100"/>
          <a:sy n="91" d="100"/>
        </p:scale>
        <p:origin x="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36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90143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환율 변환 시각화 서비스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95037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실시간 다양한 국가의 환율 정보를 제공하는 웹 서비스 개발 프로젝트입니다. 사용자에게 쉽고 빠른 환율 정보 접근성을 제공하여 일상적인 금융 활동을 지원합니다.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494823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4955858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4931331"/>
            <a:ext cx="175224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36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작성자: 서윤 임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8694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프로젝트 개요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491032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/>
          <p:nvPr/>
        </p:nvSpPr>
        <p:spPr>
          <a:xfrm>
            <a:off x="1417439" y="34910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프로젝트 제목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7439" y="3981450"/>
            <a:ext cx="30412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환율 변환 시각화 서비스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491032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/>
          <p:cNvSpPr/>
          <p:nvPr/>
        </p:nvSpPr>
        <p:spPr>
          <a:xfrm>
            <a:off x="5309116" y="34910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개발자 정보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309116" y="3981450"/>
            <a:ext cx="30412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컴퓨터소프트웨어공학부 202195039 임서윤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189220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Text 8"/>
          <p:cNvSpPr/>
          <p:nvPr/>
        </p:nvSpPr>
        <p:spPr>
          <a:xfrm>
            <a:off x="1417439" y="5189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주요 목적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17439" y="5679638"/>
            <a:ext cx="6932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실시간 환율 정보 제공 및 사용자 접근성 향상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649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프로젝트 목표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7523" y="3267551"/>
            <a:ext cx="11370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905720"/>
            <a:ext cx="227718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사용자 편의성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3396139"/>
            <a:ext cx="2277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쉽고 빠른 환율 정보 접근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2A199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69306" y="4469249"/>
            <a:ext cx="1700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269343"/>
            <a:ext cx="180986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실시간 데이터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759762"/>
            <a:ext cx="180986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최신 환율 정보 제공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2A199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67043" y="5832872"/>
            <a:ext cx="17442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5632966"/>
            <a:ext cx="24812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다양한 국가 지원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123384"/>
            <a:ext cx="24812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여러 국가의 환율 정보 포함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331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417695" y="597218"/>
            <a:ext cx="5429369" cy="678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b="1" kern="0" spc="-128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기대 효과</a:t>
            </a:r>
            <a:endParaRPr lang="en-US" sz="42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695" y="1601629"/>
            <a:ext cx="542925" cy="5429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17695" y="2361724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kern="0" spc="-64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일일 업데이트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4417695" y="2831306"/>
            <a:ext cx="94526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매일 변화하는 환율 정보를 실시간으로 제공합니다.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695" y="3830241"/>
            <a:ext cx="542925" cy="54292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417695" y="4590336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kern="0" spc="-64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시각화 서비스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4417695" y="5059918"/>
            <a:ext cx="94526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환율 변동을 그래프로 시각화하여 이해를 돕습니다.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7695" y="6058853"/>
            <a:ext cx="542925" cy="54292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4417695" y="6818947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kern="0" spc="-64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사용자 편의성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4417695" y="7288530"/>
            <a:ext cx="94526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직관적인 인터페이스로 누구나 쉽게 사용할 수 있습니다.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7322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데이터 소스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022163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/>
          <p:nvPr/>
        </p:nvSpPr>
        <p:spPr>
          <a:xfrm>
            <a:off x="6514624" y="32565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공공 데이터 활용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747016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한국산업은행의 환율 변동 현황 데이터를 활용합니다.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022163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/>
          <p:cNvSpPr/>
          <p:nvPr/>
        </p:nvSpPr>
        <p:spPr>
          <a:xfrm>
            <a:off x="10406301" y="32565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실시간 업데이트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747016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최신 환율 정보를 지속적으로 반영합니다.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934069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Text 8"/>
          <p:cNvSpPr/>
          <p:nvPr/>
        </p:nvSpPr>
        <p:spPr>
          <a:xfrm>
            <a:off x="6514624" y="51685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신뢰성 확보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565892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공신력 있는 기관의 데이터로 정확성을 보장합니다.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0551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458" y="2692360"/>
            <a:ext cx="4411028" cy="551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3450" b="1" kern="0" spc="-10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프로젝트 결론</a:t>
            </a:r>
            <a:endParaRPr lang="en-US" sz="3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58" y="3508296"/>
            <a:ext cx="882134" cy="141148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64149" y="3684627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kern="0" spc="-52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환율 정보 접근성 향상</a:t>
            </a:r>
            <a:endParaRPr lang="en-US" sz="1700" dirty="0"/>
          </a:p>
        </p:txBody>
      </p:sp>
      <p:sp>
        <p:nvSpPr>
          <p:cNvPr id="6" name="Text 2"/>
          <p:cNvSpPr/>
          <p:nvPr/>
        </p:nvSpPr>
        <p:spPr>
          <a:xfrm>
            <a:off x="1764149" y="4066103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kern="0" spc="-2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사용자가 쉽고 빠르게 환율 정보를 얻을 수 있습니다.</a:t>
            </a:r>
            <a:endParaRPr lang="en-US" sz="13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58" y="4919782"/>
            <a:ext cx="882134" cy="141148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64149" y="5096113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kern="0" spc="-52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실시간 데이터 제공</a:t>
            </a:r>
            <a:endParaRPr lang="en-US" sz="1700" dirty="0"/>
          </a:p>
        </p:txBody>
      </p:sp>
      <p:sp>
        <p:nvSpPr>
          <p:cNvPr id="9" name="Text 4"/>
          <p:cNvSpPr/>
          <p:nvPr/>
        </p:nvSpPr>
        <p:spPr>
          <a:xfrm>
            <a:off x="1764149" y="5477589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kern="0" spc="-2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매일 변화하는 환율 정보를 즉시 반영합니다.</a:t>
            </a:r>
            <a:endParaRPr lang="en-US" sz="13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58" y="6331268"/>
            <a:ext cx="882134" cy="141148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764149" y="6507599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kern="0" spc="-52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사용자 중심 서비스</a:t>
            </a:r>
            <a:endParaRPr lang="en-US" sz="1700" dirty="0"/>
          </a:p>
        </p:txBody>
      </p:sp>
      <p:sp>
        <p:nvSpPr>
          <p:cNvPr id="12" name="Text 6"/>
          <p:cNvSpPr/>
          <p:nvPr/>
        </p:nvSpPr>
        <p:spPr>
          <a:xfrm>
            <a:off x="1764149" y="6889075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kern="0" spc="-2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편리하고 직관적인 인터페이스로 모든 사용자를 위한 서비스를 제공합니다.</a:t>
            </a: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사용자 지정</PresentationFormat>
  <Paragraphs>47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Inter</vt:lpstr>
      <vt:lpstr>Inter Bold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임서윤</cp:lastModifiedBy>
  <cp:revision>1</cp:revision>
  <dcterms:created xsi:type="dcterms:W3CDTF">2024-12-10T08:38:06Z</dcterms:created>
  <dcterms:modified xsi:type="dcterms:W3CDTF">2024-12-10T08:38:53Z</dcterms:modified>
</cp:coreProperties>
</file>