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musinsa.com/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ore.musinsa.com/ap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610591"/>
            <a:ext cx="10572000" cy="940762"/>
          </a:xfrm>
        </p:spPr>
        <p:txBody>
          <a:bodyPr/>
          <a:lstStyle/>
          <a:p>
            <a:r>
              <a:rPr lang="ko-KR" altLang="en-US" b="0" dirty="0" err="1"/>
              <a:t>嫵</a:t>
            </a:r>
            <a:r>
              <a:rPr lang="ko-KR" altLang="en-US" dirty="0" err="1"/>
              <a:t>신사</a:t>
            </a:r>
            <a:r>
              <a:rPr lang="ko-KR" altLang="en-US" dirty="0"/>
              <a:t> 제안서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담당 교수 </a:t>
            </a:r>
            <a:r>
              <a:rPr lang="en-US" altLang="ko-KR" dirty="0"/>
              <a:t>: </a:t>
            </a:r>
            <a:r>
              <a:rPr lang="ko-KR" altLang="en-US" dirty="0"/>
              <a:t>김창화 교수님</a:t>
            </a:r>
            <a:endParaRPr lang="en-US" altLang="ko-KR" dirty="0"/>
          </a:p>
          <a:p>
            <a:pPr algn="r"/>
            <a:r>
              <a:rPr lang="en-US" altLang="ko-KR" dirty="0"/>
              <a:t>2018.04.30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54091" y="1610591"/>
            <a:ext cx="4627910" cy="3112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3200" b="0" dirty="0"/>
              <a:t>김대원</a:t>
            </a:r>
            <a:endParaRPr lang="en-US" altLang="ko-KR" sz="3200" b="0" dirty="0"/>
          </a:p>
          <a:p>
            <a:pPr algn="r"/>
            <a:r>
              <a:rPr lang="ko-KR" altLang="en-US" sz="3200" b="0" dirty="0"/>
              <a:t>윤경철</a:t>
            </a:r>
            <a:endParaRPr lang="en-US" altLang="ko-KR" sz="3200" b="0" dirty="0"/>
          </a:p>
          <a:p>
            <a:pPr algn="r"/>
            <a:r>
              <a:rPr lang="ko-KR" altLang="en-US" sz="3200" b="0" dirty="0"/>
              <a:t>서동원</a:t>
            </a:r>
            <a:endParaRPr lang="en-US" altLang="ko-KR" sz="3200" b="0" dirty="0"/>
          </a:p>
        </p:txBody>
      </p:sp>
    </p:spTree>
    <p:extLst>
      <p:ext uri="{BB962C8B-B14F-4D97-AF65-F5344CB8AC3E}">
        <p14:creationId xmlns:p14="http://schemas.microsoft.com/office/powerpoint/2010/main" val="31984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675409"/>
            <a:ext cx="10588826" cy="1091046"/>
          </a:xfrm>
        </p:spPr>
        <p:txBody>
          <a:bodyPr/>
          <a:lstStyle/>
          <a:p>
            <a:pPr algn="ctr"/>
            <a:r>
              <a:rPr lang="ko-KR" altLang="en-US" sz="4000" dirty="0"/>
              <a:t>진행 순서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10001" y="1430482"/>
            <a:ext cx="10572000" cy="32246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개요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필요성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개발 목표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/>
              <a:t>QnA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7225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501" y="6184855"/>
            <a:ext cx="10572000" cy="434974"/>
          </a:xfrm>
        </p:spPr>
        <p:txBody>
          <a:bodyPr/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362549"/>
            <a:ext cx="10588826" cy="755073"/>
          </a:xfrm>
        </p:spPr>
        <p:txBody>
          <a:bodyPr/>
          <a:lstStyle/>
          <a:p>
            <a:pPr algn="ctr"/>
            <a:r>
              <a:rPr lang="ko-KR" altLang="en-US" sz="4000" dirty="0"/>
              <a:t>개요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10001" y="1430482"/>
            <a:ext cx="4645226" cy="32246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000" dirty="0"/>
              <a:t>융합 쇼핑몰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관리자</a:t>
            </a:r>
            <a:r>
              <a:rPr lang="en-US" altLang="ko-KR" sz="3000" dirty="0"/>
              <a:t> – </a:t>
            </a:r>
            <a:r>
              <a:rPr lang="ko-KR" altLang="en-US" sz="3000" dirty="0"/>
              <a:t>구매자 </a:t>
            </a:r>
            <a:r>
              <a:rPr lang="en-US" altLang="ko-KR" sz="3000" dirty="0"/>
              <a:t>– </a:t>
            </a:r>
            <a:r>
              <a:rPr lang="ko-KR" altLang="en-US" sz="3000" dirty="0"/>
              <a:t>관리자</a:t>
            </a:r>
            <a:endParaRPr lang="en-US" altLang="ko-KR" sz="3000" dirty="0"/>
          </a:p>
          <a:p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04414" y="1430481"/>
            <a:ext cx="4645226" cy="32246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/>
              <a:t>일반 쇼핑몰과 다르게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다수의 판매자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다수의 상품 중에 선별된 상품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관리자에 의해 상품 등록</a:t>
            </a: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363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501" y="6184855"/>
            <a:ext cx="10572000" cy="434974"/>
          </a:xfrm>
        </p:spPr>
        <p:txBody>
          <a:bodyPr/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362549"/>
            <a:ext cx="10588826" cy="755073"/>
          </a:xfrm>
        </p:spPr>
        <p:txBody>
          <a:bodyPr/>
          <a:lstStyle/>
          <a:p>
            <a:pPr algn="r"/>
            <a:r>
              <a:rPr lang="ko-KR" altLang="en-US" sz="4000" dirty="0"/>
              <a:t>개발 목표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02972" y="1108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0464576" descr="EMB00001aa46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/>
          <a:stretch>
            <a:fillRect/>
          </a:stretch>
        </p:blipFill>
        <p:spPr bwMode="auto">
          <a:xfrm>
            <a:off x="432276" y="170250"/>
            <a:ext cx="56721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776359" y="1565230"/>
            <a:ext cx="4645226" cy="32246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0" dirty="0"/>
              <a:t>메인 페이지에서 총괄 로그인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 err="1"/>
              <a:t>로그인에</a:t>
            </a:r>
            <a:r>
              <a:rPr lang="ko-KR" altLang="en-US" sz="2000" b="0" dirty="0"/>
              <a:t> 따라</a:t>
            </a:r>
            <a:endParaRPr lang="en-US" altLang="ko-KR" sz="2000" b="0" dirty="0"/>
          </a:p>
          <a:p>
            <a:r>
              <a:rPr lang="ko-KR" altLang="en-US" sz="2000" b="0" dirty="0"/>
              <a:t>마이 페이지가 다르게 출력</a:t>
            </a:r>
            <a:endParaRPr lang="en-US" altLang="ko-KR" sz="2000" b="0" dirty="0"/>
          </a:p>
          <a:p>
            <a:endParaRPr lang="en-US" altLang="ko-KR" sz="2000" b="0" dirty="0"/>
          </a:p>
          <a:p>
            <a:endParaRPr lang="ko-KR" altLang="en-US" sz="2000" b="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32276" y="4982174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그림 </a:t>
            </a:r>
            <a:r>
              <a:rPr lang="en-US" altLang="ko-KR" dirty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2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501" y="6184855"/>
            <a:ext cx="10572000" cy="434974"/>
          </a:xfrm>
        </p:spPr>
        <p:txBody>
          <a:bodyPr/>
          <a:lstStyle/>
          <a:p>
            <a:pPr algn="r"/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362549"/>
            <a:ext cx="10588826" cy="755073"/>
          </a:xfrm>
        </p:spPr>
        <p:txBody>
          <a:bodyPr/>
          <a:lstStyle/>
          <a:p>
            <a:pPr algn="r"/>
            <a:r>
              <a:rPr lang="ko-KR" altLang="en-US" sz="4000" dirty="0"/>
              <a:t>개발 목표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02972" y="1108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98782" y="1565230"/>
            <a:ext cx="5222804" cy="41550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sz="2000" b="0" dirty="0"/>
              <a:t>		</a:t>
            </a:r>
            <a:r>
              <a:rPr lang="ko-KR" altLang="en-US" sz="2000" b="0" dirty="0"/>
              <a:t>메인 화면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 err="1"/>
              <a:t>로그인에</a:t>
            </a:r>
            <a:r>
              <a:rPr lang="ko-KR" altLang="en-US" sz="2000" b="0" dirty="0"/>
              <a:t> 무관하게 상품을 검색할 수 있다</a:t>
            </a:r>
            <a:r>
              <a:rPr lang="en-US" altLang="ko-KR" sz="2000" b="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 err="1"/>
              <a:t>로그인을</a:t>
            </a:r>
            <a:r>
              <a:rPr lang="ko-KR" altLang="en-US" sz="2000" b="0" dirty="0"/>
              <a:t> 클릭 시 </a:t>
            </a:r>
            <a:r>
              <a:rPr lang="ko-KR" altLang="en-US" sz="2000" b="0" dirty="0" err="1"/>
              <a:t>로그인을</a:t>
            </a:r>
            <a:r>
              <a:rPr lang="ko-KR" altLang="en-US" sz="2000" b="0" dirty="0"/>
              <a:t> 위한 팝업 창을 띄운다</a:t>
            </a:r>
            <a:r>
              <a:rPr lang="en-US" altLang="ko-KR" sz="2000" b="0" dirty="0"/>
              <a:t>.</a:t>
            </a:r>
          </a:p>
          <a:p>
            <a:pPr fontAlgn="base"/>
            <a:r>
              <a:rPr lang="en-US" altLang="ko-KR" sz="2000" b="0" dirty="0"/>
              <a:t> </a:t>
            </a:r>
            <a:endParaRPr lang="ko-KR" altLang="en-US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좌측의 카테고리 바를 이용하여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탐색의 용이성을 증가했다</a:t>
            </a:r>
            <a:r>
              <a:rPr lang="en-US" altLang="ko-KR" sz="2000" b="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302" y="1212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470111448" descr="EMB00001aa46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" y="1582161"/>
            <a:ext cx="5400675" cy="32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425302" y="4979573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그림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F26AB98A-A2BF-4D13-9D23-33C499CC8B24}"/>
              </a:ext>
            </a:extLst>
          </p:cNvPr>
          <p:cNvSpPr txBox="1">
            <a:spLocks/>
          </p:cNvSpPr>
          <p:nvPr/>
        </p:nvSpPr>
        <p:spPr>
          <a:xfrm>
            <a:off x="165474" y="6337417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000" dirty="0"/>
              <a:t>그림 </a:t>
            </a:r>
            <a:r>
              <a:rPr lang="en-US" altLang="ko-KR" sz="1000" dirty="0"/>
              <a:t>1-2 </a:t>
            </a:r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3"/>
              </a:rPr>
              <a:t>http://store.musinsa.com/app/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824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501" y="6184855"/>
            <a:ext cx="10572000" cy="434974"/>
          </a:xfrm>
        </p:spPr>
        <p:txBody>
          <a:bodyPr/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362549"/>
            <a:ext cx="10588826" cy="755073"/>
          </a:xfrm>
        </p:spPr>
        <p:txBody>
          <a:bodyPr/>
          <a:lstStyle/>
          <a:p>
            <a:pPr algn="r"/>
            <a:r>
              <a:rPr lang="ko-KR" altLang="en-US" sz="4000" dirty="0"/>
              <a:t>개발 목표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02972" y="1108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0920" y="1565230"/>
            <a:ext cx="4850665" cy="41550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sz="2000" b="0" dirty="0"/>
              <a:t>		</a:t>
            </a:r>
            <a:r>
              <a:rPr lang="ko-KR" altLang="en-US" sz="2000" b="0" dirty="0"/>
              <a:t>사용자 페이지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구매 내역 조회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장바구니 조회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구매 후기 조회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개인정보 수정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302" y="1212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25301" y="4962158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그림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3538" y="2335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5302" y="14295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0069440" descr="EMB00001aa46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2" y="1659721"/>
            <a:ext cx="6044364" cy="29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501" y="6184855"/>
            <a:ext cx="10572000" cy="434974"/>
          </a:xfrm>
        </p:spPr>
        <p:txBody>
          <a:bodyPr/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10001" y="362549"/>
            <a:ext cx="10588826" cy="755073"/>
          </a:xfrm>
        </p:spPr>
        <p:txBody>
          <a:bodyPr/>
          <a:lstStyle/>
          <a:p>
            <a:pPr algn="r"/>
            <a:r>
              <a:rPr lang="ko-KR" altLang="en-US" sz="4000" dirty="0"/>
              <a:t>개발 목표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02972" y="1108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98782" y="1565230"/>
            <a:ext cx="5222804" cy="41550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altLang="ko-KR" sz="2000" b="0" dirty="0"/>
              <a:t>		</a:t>
            </a:r>
            <a:r>
              <a:rPr lang="ko-KR" altLang="en-US" sz="2000" b="0" dirty="0"/>
              <a:t>관리자</a:t>
            </a:r>
            <a:r>
              <a:rPr lang="en-US" altLang="ko-KR" sz="2000" b="0" dirty="0"/>
              <a:t> / </a:t>
            </a:r>
            <a:r>
              <a:rPr lang="ko-KR" altLang="en-US" sz="2000" b="0" dirty="0"/>
              <a:t>판매자 페이지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관리자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구매자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판매자 관리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b="0" dirty="0"/>
              <a:t>판매자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상품 등록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등록 상품 조회</a:t>
            </a: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ko-KR" alt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302" y="1212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78028" y="6260731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그림 </a:t>
            </a:r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0113368" descr="EMB00001aa468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1" y="362549"/>
            <a:ext cx="5351462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3538" y="2335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0070000" descr="EMB00001aa468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1" y="3238728"/>
            <a:ext cx="5400675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CFA0B01F-2482-4EAA-9981-E0DBE77B4ABA}"/>
              </a:ext>
            </a:extLst>
          </p:cNvPr>
          <p:cNvSpPr txBox="1">
            <a:spLocks/>
          </p:cNvSpPr>
          <p:nvPr/>
        </p:nvSpPr>
        <p:spPr>
          <a:xfrm>
            <a:off x="1381501" y="6535674"/>
            <a:ext cx="540067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000" dirty="0"/>
              <a:t>그림 </a:t>
            </a:r>
            <a:r>
              <a:rPr lang="en-US" altLang="ko-KR" sz="1000" dirty="0"/>
              <a:t>1-4 </a:t>
            </a:r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4"/>
              </a:rPr>
              <a:t>http://store.musinsa.com/app/</a:t>
            </a:r>
            <a:r>
              <a:rPr lang="en-US" altLang="ko-KR" sz="1000" dirty="0"/>
              <a:t> </a:t>
            </a:r>
            <a:r>
              <a:rPr lang="ko-KR" altLang="en-US" sz="1000" dirty="0"/>
              <a:t>내 티셔츠 이미지</a:t>
            </a:r>
          </a:p>
        </p:txBody>
      </p:sp>
    </p:spTree>
    <p:extLst>
      <p:ext uri="{BB962C8B-B14F-4D97-AF65-F5344CB8AC3E}">
        <p14:creationId xmlns:p14="http://schemas.microsoft.com/office/powerpoint/2010/main" val="38016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95701" y="4279922"/>
            <a:ext cx="10588826" cy="755073"/>
          </a:xfrm>
        </p:spPr>
        <p:txBody>
          <a:bodyPr/>
          <a:lstStyle/>
          <a:p>
            <a:pPr algn="ctr"/>
            <a:r>
              <a:rPr lang="en-US" altLang="ko-KR" sz="28700" dirty="0" err="1"/>
              <a:t>QnA</a:t>
            </a:r>
            <a:endParaRPr lang="ko-KR" altLang="en-US" sz="287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14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30</TotalTime>
  <Words>105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 2</vt:lpstr>
      <vt:lpstr>명언</vt:lpstr>
      <vt:lpstr>嫵신사 제안서 발표</vt:lpstr>
      <vt:lpstr>진행 순서</vt:lpstr>
      <vt:lpstr>개요</vt:lpstr>
      <vt:lpstr>개발 목표</vt:lpstr>
      <vt:lpstr>개발 목표</vt:lpstr>
      <vt:lpstr>개발 목표</vt:lpstr>
      <vt:lpstr>개발 목표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嫵신사 제안서 발표</dc:title>
  <dc:creator>CS_37</dc:creator>
  <cp:lastModifiedBy>user</cp:lastModifiedBy>
  <cp:revision>42</cp:revision>
  <dcterms:created xsi:type="dcterms:W3CDTF">2018-04-30T12:54:26Z</dcterms:created>
  <dcterms:modified xsi:type="dcterms:W3CDTF">2018-05-01T02:03:49Z</dcterms:modified>
</cp:coreProperties>
</file>