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6" r:id="rId12"/>
    <p:sldId id="269" r:id="rId13"/>
    <p:sldId id="270" r:id="rId14"/>
    <p:sldId id="263" r:id="rId15"/>
    <p:sldId id="264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E22"/>
    <a:srgbClr val="A47D00"/>
    <a:srgbClr val="826300"/>
    <a:srgbClr val="FFE699"/>
    <a:srgbClr val="FFCC00"/>
    <a:srgbClr val="D8D6D6"/>
    <a:srgbClr val="FFFFFF"/>
    <a:srgbClr val="AFABAB"/>
    <a:srgbClr val="D0CECE"/>
    <a:srgbClr val="E3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524BA-871F-46ED-B3FE-9D4A52E57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A98AA6-BC82-4013-BF18-D5B9CBE58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7A307-A514-498D-9F75-DA98F69D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9E202-4B3E-4601-9B1C-3C842154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DF9DA-4BC5-4B1C-A74F-14B95251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92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328D3-ABEF-4B7D-AA99-06170A04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7B5D28-A731-4712-94CD-F0EBA9D6E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7257B-FA8C-41A0-A102-CD4E1743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D8EC68-6443-4929-8B56-3891512A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EDCE16-E200-450A-917A-A129E5EE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56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38CCBE-43A0-4FA1-BB01-789757262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3A96FA-B20E-4E2D-8B6B-AA5CAFCEB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FD15C5-821E-4F74-98A8-CF7F2C44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B6AE8-FACD-4BD7-886A-80E41206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2D39EF-48A1-49D0-A252-323ABE91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18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D44C7-601B-4625-BC95-670010C5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B54665-A85A-4E1B-A030-97A858D29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13686-8A2F-423C-B1E2-3C4D76BC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5FFB9-5B25-43F1-8F53-ABC370FD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C93AB-DF64-4D7E-8460-22F90993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99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85E12-FCA5-481A-B8B6-5B269DA9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858261-CB21-42A6-A5DA-2D310F73C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F4BAC-828D-49DD-9DDE-9F55E6C6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6886BB-AA37-4353-B48E-94F0F195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688E9C-4C22-4571-8979-0D17B814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39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C5F52-832E-4CEA-A09C-2BF4FF1D3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496A9-A91B-4052-87E4-B80588E00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90A1F2-B4D5-4A79-80E1-9D5F9BADB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331B41-0DED-47F0-B9DA-D5FF6ADE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A5C103-C751-40AF-8553-0CD7CDFB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6DA806-70A0-479A-9775-7CE1E4DE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5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81BFD-DACD-4C94-9CE9-06E1BE86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68D25-AAF2-4825-A0E7-5D29C9D29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4B0294-D451-4422-A109-77175CB64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53D98B-30E2-4DCE-BBF8-4D7B5A6B0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4C2A79-AC9B-4B32-9192-EA4AFDA90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6601B2-B839-40C5-868C-E02959DF1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212500-A1A2-41F6-A45E-9B8C7B72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22B311-31DC-4594-8D50-ACDCE261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31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BA5C5-F6AF-4C4D-AD40-397488BA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B9E6A9-F3C3-4302-B536-F5CAA9729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3ED2A0-06B3-4EAD-854D-1FE6DCBB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9AAE34-760A-4E82-B828-E98BAE26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09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946AC7-1DC0-45F9-9785-B6A3CD2E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2BFC33-51EB-4951-BDD1-1EA16DB3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FA1BF8-5217-4487-93D7-345A83D1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64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2DEEF-583C-44E3-8BAB-69A31A00E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CA6344-9C7E-46FF-93B9-D8EFB4DF6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3041AE-7DA6-451E-BDCD-F7FAEF828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F5E2D-F53C-4F9F-8B2A-29F85214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115525-25EA-4E13-98C1-8E5BFE7C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98CEB9-AC6D-4B5A-9419-9B5C75BD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88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C3115-15DE-4142-9CA8-E3FDD5C11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275012-F359-42EA-A251-12FE5D68B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BDEE33-4C95-411F-9342-EC059BCE5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797ECB-9A76-4705-93F0-7B3D43A4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5F3BED-7608-4F37-B33E-189CF5DC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5F2889-DFF3-46E4-BB96-482409F1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92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934635-CE23-4140-A74F-CC8BCBAD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03302E-333E-4CD7-8B95-983845201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FABA0-5474-4CC6-B4A0-58A6C904B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4E886-23E1-4ADA-9C75-D80585AEE320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866AA8-FDEA-4042-A599-7EF36E323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A79855-88E4-44CA-AA4C-5CACC625B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9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7628098-60D3-4DC6-B324-C44BEFC8C151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C12CD876-D838-421C-84FB-1D4380500F99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F67CE4F0-DAF9-40C3-B27A-C4131BF86FA2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3499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7">
            <a:extLst>
              <a:ext uri="{FF2B5EF4-FFF2-40B4-BE49-F238E27FC236}">
                <a16:creationId xmlns:a16="http://schemas.microsoft.com/office/drawing/2014/main" id="{01ACB56B-EC7B-4F5A-B548-DD3154C077A8}"/>
              </a:ext>
            </a:extLst>
          </p:cNvPr>
          <p:cNvSpPr/>
          <p:nvPr/>
        </p:nvSpPr>
        <p:spPr>
          <a:xfrm flipH="1">
            <a:off x="0" y="0"/>
            <a:ext cx="3409949" cy="306340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3A5A6433-D492-4950-A521-D997B1ACC8B1}"/>
              </a:ext>
            </a:extLst>
          </p:cNvPr>
          <p:cNvGrpSpPr/>
          <p:nvPr/>
        </p:nvGrpSpPr>
        <p:grpSpPr>
          <a:xfrm>
            <a:off x="3409949" y="0"/>
            <a:ext cx="1687484" cy="1680557"/>
            <a:chOff x="1487978" y="856211"/>
            <a:chExt cx="2535382" cy="2427317"/>
          </a:xfrm>
        </p:grpSpPr>
        <p:sp>
          <p:nvSpPr>
            <p:cNvPr id="6" name="Snip Diagonal Corner Rectangle 3">
              <a:extLst>
                <a:ext uri="{FF2B5EF4-FFF2-40B4-BE49-F238E27FC236}">
                  <a16:creationId xmlns:a16="http://schemas.microsoft.com/office/drawing/2014/main" id="{5B0544CF-DA1D-4426-B978-1140C47BF26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4">
              <a:extLst>
                <a:ext uri="{FF2B5EF4-FFF2-40B4-BE49-F238E27FC236}">
                  <a16:creationId xmlns:a16="http://schemas.microsoft.com/office/drawing/2014/main" id="{65F4078E-AD55-42F0-A598-950D469FA1F1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4E4B6C9-A8AC-4D7C-850D-1C1FF9129BDE}"/>
              </a:ext>
            </a:extLst>
          </p:cNvPr>
          <p:cNvGrpSpPr/>
          <p:nvPr/>
        </p:nvGrpSpPr>
        <p:grpSpPr>
          <a:xfrm>
            <a:off x="6889865" y="169717"/>
            <a:ext cx="2216035" cy="1341120"/>
            <a:chOff x="731520" y="1341120"/>
            <a:chExt cx="2994660" cy="1341120"/>
          </a:xfrm>
        </p:grpSpPr>
        <p:sp>
          <p:nvSpPr>
            <p:cNvPr id="18" name="평행 사변형 17">
              <a:extLst>
                <a:ext uri="{FF2B5EF4-FFF2-40B4-BE49-F238E27FC236}">
                  <a16:creationId xmlns:a16="http://schemas.microsoft.com/office/drawing/2014/main" id="{260F9755-CA73-4B01-9B8B-7B48FFDCC676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평행 사변형 18">
              <a:extLst>
                <a:ext uri="{FF2B5EF4-FFF2-40B4-BE49-F238E27FC236}">
                  <a16:creationId xmlns:a16="http://schemas.microsoft.com/office/drawing/2014/main" id="{B3501680-2A17-4CF8-9036-DE26A5F23E0D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Group 8">
            <a:extLst>
              <a:ext uri="{FF2B5EF4-FFF2-40B4-BE49-F238E27FC236}">
                <a16:creationId xmlns:a16="http://schemas.microsoft.com/office/drawing/2014/main" id="{9EE97310-D067-4C26-9845-BD0D490B0D64}"/>
              </a:ext>
            </a:extLst>
          </p:cNvPr>
          <p:cNvGrpSpPr/>
          <p:nvPr/>
        </p:nvGrpSpPr>
        <p:grpSpPr>
          <a:xfrm>
            <a:off x="3511382" y="1697748"/>
            <a:ext cx="1584724" cy="1578219"/>
            <a:chOff x="1487978" y="856211"/>
            <a:chExt cx="2535382" cy="2427317"/>
          </a:xfrm>
        </p:grpSpPr>
        <p:sp>
          <p:nvSpPr>
            <p:cNvPr id="21" name="Snip Diagonal Corner Rectangle 3">
              <a:extLst>
                <a:ext uri="{FF2B5EF4-FFF2-40B4-BE49-F238E27FC236}">
                  <a16:creationId xmlns:a16="http://schemas.microsoft.com/office/drawing/2014/main" id="{BFCB5D21-816F-4EB5-ACE5-A516AD61DA3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nip Diagonal Corner Rectangle 4">
              <a:extLst>
                <a:ext uri="{FF2B5EF4-FFF2-40B4-BE49-F238E27FC236}">
                  <a16:creationId xmlns:a16="http://schemas.microsoft.com/office/drawing/2014/main" id="{5B1BB08A-E5A2-407F-9AA6-3BE4C73331E3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FB8BCCF-964C-45D9-B283-03FDCA8751B9}"/>
              </a:ext>
            </a:extLst>
          </p:cNvPr>
          <p:cNvGrpSpPr/>
          <p:nvPr/>
        </p:nvGrpSpPr>
        <p:grpSpPr>
          <a:xfrm>
            <a:off x="6928696" y="1999771"/>
            <a:ext cx="2072429" cy="1184314"/>
            <a:chOff x="731520" y="1341120"/>
            <a:chExt cx="2994660" cy="1341120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89538C9A-832A-468C-A98C-B3ECA90DAB97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id="{8E304941-D3C8-4518-8181-03B88A2384A0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Group 8">
            <a:extLst>
              <a:ext uri="{FF2B5EF4-FFF2-40B4-BE49-F238E27FC236}">
                <a16:creationId xmlns:a16="http://schemas.microsoft.com/office/drawing/2014/main" id="{79114F96-94A3-41FA-BE43-4840B5760775}"/>
              </a:ext>
            </a:extLst>
          </p:cNvPr>
          <p:cNvGrpSpPr/>
          <p:nvPr/>
        </p:nvGrpSpPr>
        <p:grpSpPr>
          <a:xfrm>
            <a:off x="5149907" y="-1"/>
            <a:ext cx="1687484" cy="1680557"/>
            <a:chOff x="1487978" y="856211"/>
            <a:chExt cx="2535382" cy="2427317"/>
          </a:xfrm>
        </p:grpSpPr>
        <p:sp>
          <p:nvSpPr>
            <p:cNvPr id="27" name="Snip Diagonal Corner Rectangle 3">
              <a:extLst>
                <a:ext uri="{FF2B5EF4-FFF2-40B4-BE49-F238E27FC236}">
                  <a16:creationId xmlns:a16="http://schemas.microsoft.com/office/drawing/2014/main" id="{D4EB030E-EFCE-4393-8A9B-7F23A6BE389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E3E1E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nip Diagonal Corner Rectangle 4">
              <a:extLst>
                <a:ext uri="{FF2B5EF4-FFF2-40B4-BE49-F238E27FC236}">
                  <a16:creationId xmlns:a16="http://schemas.microsoft.com/office/drawing/2014/main" id="{28766F41-2CFF-4F7C-BE53-CD87D7F8043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D0CECE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8">
            <a:extLst>
              <a:ext uri="{FF2B5EF4-FFF2-40B4-BE49-F238E27FC236}">
                <a16:creationId xmlns:a16="http://schemas.microsoft.com/office/drawing/2014/main" id="{E373C914-E388-4066-B278-129EB1387E85}"/>
              </a:ext>
            </a:extLst>
          </p:cNvPr>
          <p:cNvGrpSpPr/>
          <p:nvPr/>
        </p:nvGrpSpPr>
        <p:grpSpPr>
          <a:xfrm>
            <a:off x="5191363" y="1680556"/>
            <a:ext cx="1687484" cy="1680557"/>
            <a:chOff x="1487978" y="856211"/>
            <a:chExt cx="2535382" cy="2427317"/>
          </a:xfrm>
          <a:effectLst/>
        </p:grpSpPr>
        <p:sp>
          <p:nvSpPr>
            <p:cNvPr id="30" name="Snip Diagonal Corner Rectangle 3">
              <a:extLst>
                <a:ext uri="{FF2B5EF4-FFF2-40B4-BE49-F238E27FC236}">
                  <a16:creationId xmlns:a16="http://schemas.microsoft.com/office/drawing/2014/main" id="{785E0E4D-B686-4787-82DE-DDB2EE9564D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EE7E2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nip Diagonal Corner Rectangle 4">
              <a:extLst>
                <a:ext uri="{FF2B5EF4-FFF2-40B4-BE49-F238E27FC236}">
                  <a16:creationId xmlns:a16="http://schemas.microsoft.com/office/drawing/2014/main" id="{AC39E667-7B1C-413E-88F2-782DE498E73B}"/>
                </a:ext>
              </a:extLst>
            </p:cNvPr>
            <p:cNvSpPr/>
            <p:nvPr/>
          </p:nvSpPr>
          <p:spPr>
            <a:xfrm>
              <a:off x="1640377" y="1008612"/>
              <a:ext cx="2228590" cy="2133601"/>
            </a:xfrm>
            <a:prstGeom prst="snip2DiagRect">
              <a:avLst/>
            </a:prstGeom>
            <a:solidFill>
              <a:srgbClr val="AFABAB">
                <a:alpha val="6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A73A5D6-A5DE-4CAB-9F88-FD42424F95C6}"/>
              </a:ext>
            </a:extLst>
          </p:cNvPr>
          <p:cNvGrpSpPr/>
          <p:nvPr/>
        </p:nvGrpSpPr>
        <p:grpSpPr>
          <a:xfrm>
            <a:off x="9366365" y="190582"/>
            <a:ext cx="2216035" cy="1341120"/>
            <a:chOff x="731520" y="1341120"/>
            <a:chExt cx="2994660" cy="1341120"/>
          </a:xfrm>
        </p:grpSpPr>
        <p:sp>
          <p:nvSpPr>
            <p:cNvPr id="33" name="평행 사변형 32">
              <a:extLst>
                <a:ext uri="{FF2B5EF4-FFF2-40B4-BE49-F238E27FC236}">
                  <a16:creationId xmlns:a16="http://schemas.microsoft.com/office/drawing/2014/main" id="{A5E7D7DE-112E-41F6-8222-96EB8ED2D799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rgbClr val="FFF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3A914824-9722-43F6-A8F7-1DA73638A85F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D8D6D6">
                <a:alpha val="6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125DCF8-91D8-49BB-A85A-E46EE13B6BD0}"/>
              </a:ext>
            </a:extLst>
          </p:cNvPr>
          <p:cNvGrpSpPr/>
          <p:nvPr/>
        </p:nvGrpSpPr>
        <p:grpSpPr>
          <a:xfrm>
            <a:off x="9105900" y="1850274"/>
            <a:ext cx="2216035" cy="1341120"/>
            <a:chOff x="731520" y="1341120"/>
            <a:chExt cx="2994660" cy="1341120"/>
          </a:xfrm>
          <a:effectLst/>
        </p:grpSpPr>
        <p:sp>
          <p:nvSpPr>
            <p:cNvPr id="36" name="평행 사변형 35">
              <a:extLst>
                <a:ext uri="{FF2B5EF4-FFF2-40B4-BE49-F238E27FC236}">
                  <a16:creationId xmlns:a16="http://schemas.microsoft.com/office/drawing/2014/main" id="{EDB24138-F035-4C8E-8BDB-D6756EDCB6DD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rgbClr val="EE7E2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평행 사변형 36">
              <a:extLst>
                <a:ext uri="{FF2B5EF4-FFF2-40B4-BE49-F238E27FC236}">
                  <a16:creationId xmlns:a16="http://schemas.microsoft.com/office/drawing/2014/main" id="{20282EF4-6538-44C2-ACD3-9B49F3652534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D8D6D6">
                <a:alpha val="6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1005396-7730-4556-9E96-3EFA30302EE7}"/>
              </a:ext>
            </a:extLst>
          </p:cNvPr>
          <p:cNvGrpSpPr/>
          <p:nvPr/>
        </p:nvGrpSpPr>
        <p:grpSpPr>
          <a:xfrm>
            <a:off x="3511382" y="3458789"/>
            <a:ext cx="2994660" cy="1341120"/>
            <a:chOff x="3511382" y="3458789"/>
            <a:chExt cx="2994660" cy="134112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25934C0-3C6D-4610-ACE3-728B1B12AE05}"/>
                </a:ext>
              </a:extLst>
            </p:cNvPr>
            <p:cNvSpPr/>
            <p:nvPr/>
          </p:nvSpPr>
          <p:spPr>
            <a:xfrm>
              <a:off x="3511382" y="3458789"/>
              <a:ext cx="2994660" cy="13411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0E62468-E6CF-4E98-BB88-768CD8A7C25D}"/>
                </a:ext>
              </a:extLst>
            </p:cNvPr>
            <p:cNvSpPr/>
            <p:nvPr/>
          </p:nvSpPr>
          <p:spPr>
            <a:xfrm>
              <a:off x="3547575" y="3496888"/>
              <a:ext cx="2920841" cy="1097280"/>
            </a:xfrm>
            <a:prstGeom prst="rect">
              <a:avLst/>
            </a:prstGeom>
            <a:solidFill>
              <a:srgbClr val="767171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855DC4B-4B60-42FD-B535-14DE5F8C3768}"/>
                </a:ext>
              </a:extLst>
            </p:cNvPr>
            <p:cNvSpPr/>
            <p:nvPr/>
          </p:nvSpPr>
          <p:spPr>
            <a:xfrm>
              <a:off x="3511382" y="4594169"/>
              <a:ext cx="2994660" cy="205740"/>
            </a:xfrm>
            <a:prstGeom prst="rect">
              <a:avLst/>
            </a:prstGeom>
            <a:solidFill>
              <a:srgbClr val="EE7E2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87253C9-7417-4E12-99FE-4EB00C45F45A}"/>
              </a:ext>
            </a:extLst>
          </p:cNvPr>
          <p:cNvGrpSpPr/>
          <p:nvPr/>
        </p:nvGrpSpPr>
        <p:grpSpPr>
          <a:xfrm>
            <a:off x="6974675" y="3458789"/>
            <a:ext cx="2994660" cy="1341120"/>
            <a:chOff x="6974675" y="3458789"/>
            <a:chExt cx="2994660" cy="134112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948D38F-CE8E-44BB-933D-C5F12809F0D9}"/>
                </a:ext>
              </a:extLst>
            </p:cNvPr>
            <p:cNvSpPr/>
            <p:nvPr/>
          </p:nvSpPr>
          <p:spPr>
            <a:xfrm>
              <a:off x="6974675" y="3458789"/>
              <a:ext cx="2994660" cy="1341120"/>
            </a:xfrm>
            <a:prstGeom prst="rect">
              <a:avLst/>
            </a:prstGeom>
            <a:solidFill>
              <a:srgbClr val="EE7E2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0B5EE79-5DE3-4792-A2A4-1D1C6AF9FA20}"/>
                </a:ext>
              </a:extLst>
            </p:cNvPr>
            <p:cNvSpPr/>
            <p:nvPr/>
          </p:nvSpPr>
          <p:spPr>
            <a:xfrm>
              <a:off x="7010868" y="3496888"/>
              <a:ext cx="2920841" cy="1097280"/>
            </a:xfrm>
            <a:prstGeom prst="rect">
              <a:avLst/>
            </a:prstGeom>
            <a:solidFill>
              <a:srgbClr val="767171">
                <a:alpha val="80000"/>
              </a:srgb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A5E0DB4-4827-4E66-922A-FE49A58E3399}"/>
                </a:ext>
              </a:extLst>
            </p:cNvPr>
            <p:cNvSpPr/>
            <p:nvPr/>
          </p:nvSpPr>
          <p:spPr>
            <a:xfrm>
              <a:off x="6974675" y="4594169"/>
              <a:ext cx="2994660" cy="205740"/>
            </a:xfrm>
            <a:prstGeom prst="rect">
              <a:avLst/>
            </a:prstGeom>
            <a:solidFill>
              <a:srgbClr val="EE7E2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162254-6345-4703-B350-A307BAD03B08}"/>
              </a:ext>
            </a:extLst>
          </p:cNvPr>
          <p:cNvGrpSpPr/>
          <p:nvPr/>
        </p:nvGrpSpPr>
        <p:grpSpPr>
          <a:xfrm>
            <a:off x="3511382" y="5048251"/>
            <a:ext cx="2994660" cy="1341120"/>
            <a:chOff x="3511382" y="5048251"/>
            <a:chExt cx="2994660" cy="1341120"/>
          </a:xfrm>
        </p:grpSpPr>
        <p:sp>
          <p:nvSpPr>
            <p:cNvPr id="44" name="직사각형 17">
              <a:extLst>
                <a:ext uri="{FF2B5EF4-FFF2-40B4-BE49-F238E27FC236}">
                  <a16:creationId xmlns:a16="http://schemas.microsoft.com/office/drawing/2014/main" id="{3A63938B-62D0-49FD-B6EC-FE1B1E49D2B6}"/>
                </a:ext>
              </a:extLst>
            </p:cNvPr>
            <p:cNvSpPr/>
            <p:nvPr/>
          </p:nvSpPr>
          <p:spPr>
            <a:xfrm>
              <a:off x="3511382" y="5048251"/>
              <a:ext cx="2994660" cy="13411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18">
              <a:extLst>
                <a:ext uri="{FF2B5EF4-FFF2-40B4-BE49-F238E27FC236}">
                  <a16:creationId xmlns:a16="http://schemas.microsoft.com/office/drawing/2014/main" id="{B9A00E6A-A4ED-47E3-AA1E-3C148D87FEAC}"/>
                </a:ext>
              </a:extLst>
            </p:cNvPr>
            <p:cNvSpPr/>
            <p:nvPr/>
          </p:nvSpPr>
          <p:spPr>
            <a:xfrm>
              <a:off x="3547575" y="5119602"/>
              <a:ext cx="2920841" cy="1219892"/>
            </a:xfrm>
            <a:prstGeom prst="rect">
              <a:avLst/>
            </a:prstGeom>
            <a:solidFill>
              <a:srgbClr val="767171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L-Shape 1">
              <a:extLst>
                <a:ext uri="{FF2B5EF4-FFF2-40B4-BE49-F238E27FC236}">
                  <a16:creationId xmlns:a16="http://schemas.microsoft.com/office/drawing/2014/main" id="{EDEE15AB-8324-46FF-821F-F4AA42F8DC55}"/>
                </a:ext>
              </a:extLst>
            </p:cNvPr>
            <p:cNvSpPr/>
            <p:nvPr/>
          </p:nvSpPr>
          <p:spPr>
            <a:xfrm rot="13386141">
              <a:off x="6057782" y="5921153"/>
              <a:ext cx="221524" cy="214784"/>
            </a:xfrm>
            <a:prstGeom prst="corner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0872FAD-C50B-4EEB-88C4-D31B506DC132}"/>
              </a:ext>
            </a:extLst>
          </p:cNvPr>
          <p:cNvGrpSpPr/>
          <p:nvPr/>
        </p:nvGrpSpPr>
        <p:grpSpPr>
          <a:xfrm>
            <a:off x="7012301" y="5048251"/>
            <a:ext cx="2994660" cy="1341120"/>
            <a:chOff x="7012301" y="5048251"/>
            <a:chExt cx="2994660" cy="1341120"/>
          </a:xfrm>
        </p:grpSpPr>
        <p:sp>
          <p:nvSpPr>
            <p:cNvPr id="47" name="직사각형 17">
              <a:extLst>
                <a:ext uri="{FF2B5EF4-FFF2-40B4-BE49-F238E27FC236}">
                  <a16:creationId xmlns:a16="http://schemas.microsoft.com/office/drawing/2014/main" id="{15058984-361A-4336-807C-1F35F04F3C7C}"/>
                </a:ext>
              </a:extLst>
            </p:cNvPr>
            <p:cNvSpPr/>
            <p:nvPr/>
          </p:nvSpPr>
          <p:spPr>
            <a:xfrm>
              <a:off x="7012301" y="5048251"/>
              <a:ext cx="2994660" cy="1341120"/>
            </a:xfrm>
            <a:prstGeom prst="rect">
              <a:avLst/>
            </a:prstGeom>
            <a:solidFill>
              <a:srgbClr val="EE7E2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18">
              <a:extLst>
                <a:ext uri="{FF2B5EF4-FFF2-40B4-BE49-F238E27FC236}">
                  <a16:creationId xmlns:a16="http://schemas.microsoft.com/office/drawing/2014/main" id="{F80BE30C-3289-4B7E-AD59-2D2D8550E221}"/>
                </a:ext>
              </a:extLst>
            </p:cNvPr>
            <p:cNvSpPr/>
            <p:nvPr/>
          </p:nvSpPr>
          <p:spPr>
            <a:xfrm>
              <a:off x="7048494" y="5119602"/>
              <a:ext cx="2920841" cy="1219892"/>
            </a:xfrm>
            <a:prstGeom prst="rect">
              <a:avLst/>
            </a:prstGeom>
            <a:solidFill>
              <a:srgbClr val="767171">
                <a:alpha val="80000"/>
              </a:srgb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L-Shape 29">
              <a:extLst>
                <a:ext uri="{FF2B5EF4-FFF2-40B4-BE49-F238E27FC236}">
                  <a16:creationId xmlns:a16="http://schemas.microsoft.com/office/drawing/2014/main" id="{B938FD40-91DD-466F-860F-E3A8E0A71E96}"/>
                </a:ext>
              </a:extLst>
            </p:cNvPr>
            <p:cNvSpPr/>
            <p:nvPr/>
          </p:nvSpPr>
          <p:spPr>
            <a:xfrm rot="13386141">
              <a:off x="9558701" y="5921153"/>
              <a:ext cx="221524" cy="214784"/>
            </a:xfrm>
            <a:prstGeom prst="corner">
              <a:avLst/>
            </a:prstGeom>
            <a:solidFill>
              <a:srgbClr val="EE7E2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Snip Diagonal Corner Rectangle 7">
            <a:extLst>
              <a:ext uri="{FF2B5EF4-FFF2-40B4-BE49-F238E27FC236}">
                <a16:creationId xmlns:a16="http://schemas.microsoft.com/office/drawing/2014/main" id="{DCA3F6D8-FDC5-448C-AA32-B087DA0626D0}"/>
              </a:ext>
            </a:extLst>
          </p:cNvPr>
          <p:cNvSpPr/>
          <p:nvPr/>
        </p:nvSpPr>
        <p:spPr>
          <a:xfrm>
            <a:off x="-1" y="3134755"/>
            <a:ext cx="3409950" cy="306340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48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7">
            <a:extLst>
              <a:ext uri="{FF2B5EF4-FFF2-40B4-BE49-F238E27FC236}">
                <a16:creationId xmlns:a16="http://schemas.microsoft.com/office/drawing/2014/main" id="{24D90FBE-B4E7-4DA2-96C3-B7377520B9FE}"/>
              </a:ext>
            </a:extLst>
          </p:cNvPr>
          <p:cNvSpPr/>
          <p:nvPr/>
        </p:nvSpPr>
        <p:spPr>
          <a:xfrm flipH="1">
            <a:off x="6553200" y="746761"/>
            <a:ext cx="5219700" cy="573976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DAEF0FDE-AF13-464E-80AE-3A12A3E5B4BE}"/>
              </a:ext>
            </a:extLst>
          </p:cNvPr>
          <p:cNvGrpSpPr/>
          <p:nvPr/>
        </p:nvGrpSpPr>
        <p:grpSpPr>
          <a:xfrm>
            <a:off x="6834457" y="1525824"/>
            <a:ext cx="981248" cy="934378"/>
            <a:chOff x="1487978" y="856211"/>
            <a:chExt cx="2535382" cy="2427317"/>
          </a:xfrm>
        </p:grpSpPr>
        <p:sp>
          <p:nvSpPr>
            <p:cNvPr id="6" name="Snip Diagonal Corner Rectangle 3">
              <a:extLst>
                <a:ext uri="{FF2B5EF4-FFF2-40B4-BE49-F238E27FC236}">
                  <a16:creationId xmlns:a16="http://schemas.microsoft.com/office/drawing/2014/main" id="{A169F28F-90C3-46F1-8D95-F0B90825EC8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4">
              <a:extLst>
                <a:ext uri="{FF2B5EF4-FFF2-40B4-BE49-F238E27FC236}">
                  <a16:creationId xmlns:a16="http://schemas.microsoft.com/office/drawing/2014/main" id="{10E34B97-3318-4C86-81CA-77532D6EB61A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5488F379-B093-4EA3-8CB3-B19C7405B998}"/>
              </a:ext>
            </a:extLst>
          </p:cNvPr>
          <p:cNvGrpSpPr/>
          <p:nvPr/>
        </p:nvGrpSpPr>
        <p:grpSpPr>
          <a:xfrm>
            <a:off x="8066643" y="1525360"/>
            <a:ext cx="981248" cy="934378"/>
            <a:chOff x="1487978" y="856211"/>
            <a:chExt cx="2535382" cy="2427317"/>
          </a:xfrm>
        </p:grpSpPr>
        <p:sp>
          <p:nvSpPr>
            <p:cNvPr id="9" name="Snip Diagonal Corner Rectangle 3">
              <a:extLst>
                <a:ext uri="{FF2B5EF4-FFF2-40B4-BE49-F238E27FC236}">
                  <a16:creationId xmlns:a16="http://schemas.microsoft.com/office/drawing/2014/main" id="{08608D3E-DC8A-41E0-B92D-5122E974FF0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nip Diagonal Corner Rectangle 4">
              <a:extLst>
                <a:ext uri="{FF2B5EF4-FFF2-40B4-BE49-F238E27FC236}">
                  <a16:creationId xmlns:a16="http://schemas.microsoft.com/office/drawing/2014/main" id="{7496BBCA-E8C6-42A8-8225-2E98815B4ED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801004FD-E03C-48C2-B950-6C2943B2B622}"/>
              </a:ext>
            </a:extLst>
          </p:cNvPr>
          <p:cNvGrpSpPr/>
          <p:nvPr/>
        </p:nvGrpSpPr>
        <p:grpSpPr>
          <a:xfrm>
            <a:off x="9309998" y="1525360"/>
            <a:ext cx="981248" cy="934378"/>
            <a:chOff x="1487978" y="856211"/>
            <a:chExt cx="2535382" cy="2427317"/>
          </a:xfrm>
        </p:grpSpPr>
        <p:sp>
          <p:nvSpPr>
            <p:cNvPr id="12" name="Snip Diagonal Corner Rectangle 3">
              <a:extLst>
                <a:ext uri="{FF2B5EF4-FFF2-40B4-BE49-F238E27FC236}">
                  <a16:creationId xmlns:a16="http://schemas.microsoft.com/office/drawing/2014/main" id="{9E01321A-942E-4788-B451-AB076CF9DF6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nip Diagonal Corner Rectangle 4">
              <a:extLst>
                <a:ext uri="{FF2B5EF4-FFF2-40B4-BE49-F238E27FC236}">
                  <a16:creationId xmlns:a16="http://schemas.microsoft.com/office/drawing/2014/main" id="{3D33BC99-35E3-42C8-A67B-5155A5F1173A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8">
            <a:extLst>
              <a:ext uri="{FF2B5EF4-FFF2-40B4-BE49-F238E27FC236}">
                <a16:creationId xmlns:a16="http://schemas.microsoft.com/office/drawing/2014/main" id="{FBFC23DF-98E9-4F43-B8E8-C23B7EE1C0E6}"/>
              </a:ext>
            </a:extLst>
          </p:cNvPr>
          <p:cNvGrpSpPr/>
          <p:nvPr/>
        </p:nvGrpSpPr>
        <p:grpSpPr>
          <a:xfrm>
            <a:off x="10553353" y="1525360"/>
            <a:ext cx="981248" cy="934378"/>
            <a:chOff x="1487978" y="856211"/>
            <a:chExt cx="2535382" cy="2427317"/>
          </a:xfrm>
        </p:grpSpPr>
        <p:sp>
          <p:nvSpPr>
            <p:cNvPr id="15" name="Snip Diagonal Corner Rectangle 3">
              <a:extLst>
                <a:ext uri="{FF2B5EF4-FFF2-40B4-BE49-F238E27FC236}">
                  <a16:creationId xmlns:a16="http://schemas.microsoft.com/office/drawing/2014/main" id="{0898D2A8-7F0A-49DC-97EC-B91C470E3060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nip Diagonal Corner Rectangle 4">
              <a:extLst>
                <a:ext uri="{FF2B5EF4-FFF2-40B4-BE49-F238E27FC236}">
                  <a16:creationId xmlns:a16="http://schemas.microsoft.com/office/drawing/2014/main" id="{9B9AD1B8-CA3A-4E3F-A28A-EF03519975C2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8">
            <a:extLst>
              <a:ext uri="{FF2B5EF4-FFF2-40B4-BE49-F238E27FC236}">
                <a16:creationId xmlns:a16="http://schemas.microsoft.com/office/drawing/2014/main" id="{44F14C96-6AB0-4BBB-926C-48D7F682D1A1}"/>
              </a:ext>
            </a:extLst>
          </p:cNvPr>
          <p:cNvGrpSpPr/>
          <p:nvPr/>
        </p:nvGrpSpPr>
        <p:grpSpPr>
          <a:xfrm>
            <a:off x="6893439" y="2771148"/>
            <a:ext cx="981248" cy="934378"/>
            <a:chOff x="1487978" y="856211"/>
            <a:chExt cx="2535382" cy="2427317"/>
          </a:xfrm>
        </p:grpSpPr>
        <p:sp>
          <p:nvSpPr>
            <p:cNvPr id="18" name="Snip Diagonal Corner Rectangle 3">
              <a:extLst>
                <a:ext uri="{FF2B5EF4-FFF2-40B4-BE49-F238E27FC236}">
                  <a16:creationId xmlns:a16="http://schemas.microsoft.com/office/drawing/2014/main" id="{3A1AC27B-BD8D-47BD-BFC9-32A41AD1F9F2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nip Diagonal Corner Rectangle 4">
              <a:extLst>
                <a:ext uri="{FF2B5EF4-FFF2-40B4-BE49-F238E27FC236}">
                  <a16:creationId xmlns:a16="http://schemas.microsoft.com/office/drawing/2014/main" id="{44D6E004-2C1A-41FE-92B7-5FE58967F05C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8">
            <a:extLst>
              <a:ext uri="{FF2B5EF4-FFF2-40B4-BE49-F238E27FC236}">
                <a16:creationId xmlns:a16="http://schemas.microsoft.com/office/drawing/2014/main" id="{9FCEB3E6-970D-4C95-B52F-5822CFBBD98A}"/>
              </a:ext>
            </a:extLst>
          </p:cNvPr>
          <p:cNvGrpSpPr/>
          <p:nvPr/>
        </p:nvGrpSpPr>
        <p:grpSpPr>
          <a:xfrm>
            <a:off x="8125625" y="2770684"/>
            <a:ext cx="981248" cy="934378"/>
            <a:chOff x="1487978" y="856211"/>
            <a:chExt cx="2535382" cy="2427317"/>
          </a:xfrm>
        </p:grpSpPr>
        <p:sp>
          <p:nvSpPr>
            <p:cNvPr id="21" name="Snip Diagonal Corner Rectangle 3">
              <a:extLst>
                <a:ext uri="{FF2B5EF4-FFF2-40B4-BE49-F238E27FC236}">
                  <a16:creationId xmlns:a16="http://schemas.microsoft.com/office/drawing/2014/main" id="{B89B5F65-99E0-46E3-A239-76FDB53309D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nip Diagonal Corner Rectangle 4">
              <a:extLst>
                <a:ext uri="{FF2B5EF4-FFF2-40B4-BE49-F238E27FC236}">
                  <a16:creationId xmlns:a16="http://schemas.microsoft.com/office/drawing/2014/main" id="{2172D070-905C-496F-9D05-167AABA5C48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8">
            <a:extLst>
              <a:ext uri="{FF2B5EF4-FFF2-40B4-BE49-F238E27FC236}">
                <a16:creationId xmlns:a16="http://schemas.microsoft.com/office/drawing/2014/main" id="{3E118427-3222-4BE4-B411-DB157A6F210A}"/>
              </a:ext>
            </a:extLst>
          </p:cNvPr>
          <p:cNvGrpSpPr/>
          <p:nvPr/>
        </p:nvGrpSpPr>
        <p:grpSpPr>
          <a:xfrm>
            <a:off x="9368980" y="2770684"/>
            <a:ext cx="981248" cy="934378"/>
            <a:chOff x="1487978" y="856211"/>
            <a:chExt cx="2535382" cy="2427317"/>
          </a:xfrm>
        </p:grpSpPr>
        <p:sp>
          <p:nvSpPr>
            <p:cNvPr id="24" name="Snip Diagonal Corner Rectangle 3">
              <a:extLst>
                <a:ext uri="{FF2B5EF4-FFF2-40B4-BE49-F238E27FC236}">
                  <a16:creationId xmlns:a16="http://schemas.microsoft.com/office/drawing/2014/main" id="{0790AE0D-D2DC-410F-A9CD-256E521AC598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nip Diagonal Corner Rectangle 4">
              <a:extLst>
                <a:ext uri="{FF2B5EF4-FFF2-40B4-BE49-F238E27FC236}">
                  <a16:creationId xmlns:a16="http://schemas.microsoft.com/office/drawing/2014/main" id="{DFFC71C3-2B2A-4A7F-A5A2-185B96BA1DC5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8">
            <a:extLst>
              <a:ext uri="{FF2B5EF4-FFF2-40B4-BE49-F238E27FC236}">
                <a16:creationId xmlns:a16="http://schemas.microsoft.com/office/drawing/2014/main" id="{080E645A-B37F-4038-A4CA-F6E75DB32226}"/>
              </a:ext>
            </a:extLst>
          </p:cNvPr>
          <p:cNvGrpSpPr/>
          <p:nvPr/>
        </p:nvGrpSpPr>
        <p:grpSpPr>
          <a:xfrm>
            <a:off x="10612335" y="2770684"/>
            <a:ext cx="981248" cy="934378"/>
            <a:chOff x="1487978" y="856211"/>
            <a:chExt cx="2535382" cy="2427317"/>
          </a:xfrm>
        </p:grpSpPr>
        <p:sp>
          <p:nvSpPr>
            <p:cNvPr id="27" name="Snip Diagonal Corner Rectangle 3">
              <a:extLst>
                <a:ext uri="{FF2B5EF4-FFF2-40B4-BE49-F238E27FC236}">
                  <a16:creationId xmlns:a16="http://schemas.microsoft.com/office/drawing/2014/main" id="{EA697F3A-A3B9-4D8B-8CE7-6D17BFA84D65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nip Diagonal Corner Rectangle 4">
              <a:extLst>
                <a:ext uri="{FF2B5EF4-FFF2-40B4-BE49-F238E27FC236}">
                  <a16:creationId xmlns:a16="http://schemas.microsoft.com/office/drawing/2014/main" id="{95C99235-B45E-418C-8904-994C76A42ACC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8">
            <a:extLst>
              <a:ext uri="{FF2B5EF4-FFF2-40B4-BE49-F238E27FC236}">
                <a16:creationId xmlns:a16="http://schemas.microsoft.com/office/drawing/2014/main" id="{FC2419C4-E6DF-41D3-AF5F-C48C02571DA1}"/>
              </a:ext>
            </a:extLst>
          </p:cNvPr>
          <p:cNvGrpSpPr/>
          <p:nvPr/>
        </p:nvGrpSpPr>
        <p:grpSpPr>
          <a:xfrm>
            <a:off x="6952421" y="4016472"/>
            <a:ext cx="981248" cy="934378"/>
            <a:chOff x="1487978" y="856211"/>
            <a:chExt cx="2535382" cy="2427317"/>
          </a:xfrm>
        </p:grpSpPr>
        <p:sp>
          <p:nvSpPr>
            <p:cNvPr id="30" name="Snip Diagonal Corner Rectangle 3">
              <a:extLst>
                <a:ext uri="{FF2B5EF4-FFF2-40B4-BE49-F238E27FC236}">
                  <a16:creationId xmlns:a16="http://schemas.microsoft.com/office/drawing/2014/main" id="{4FA84EC8-11F8-4A50-81DE-AE1C9728B3B8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nip Diagonal Corner Rectangle 4">
              <a:extLst>
                <a:ext uri="{FF2B5EF4-FFF2-40B4-BE49-F238E27FC236}">
                  <a16:creationId xmlns:a16="http://schemas.microsoft.com/office/drawing/2014/main" id="{D72A5A6C-980D-4A75-8D3D-B24C379C1924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8">
            <a:extLst>
              <a:ext uri="{FF2B5EF4-FFF2-40B4-BE49-F238E27FC236}">
                <a16:creationId xmlns:a16="http://schemas.microsoft.com/office/drawing/2014/main" id="{3640029A-97B2-48D6-9E20-8569E6F2C428}"/>
              </a:ext>
            </a:extLst>
          </p:cNvPr>
          <p:cNvGrpSpPr/>
          <p:nvPr/>
        </p:nvGrpSpPr>
        <p:grpSpPr>
          <a:xfrm>
            <a:off x="8184607" y="4016008"/>
            <a:ext cx="981248" cy="934378"/>
            <a:chOff x="1487978" y="856211"/>
            <a:chExt cx="2535382" cy="2427317"/>
          </a:xfrm>
        </p:grpSpPr>
        <p:sp>
          <p:nvSpPr>
            <p:cNvPr id="33" name="Snip Diagonal Corner Rectangle 3">
              <a:extLst>
                <a:ext uri="{FF2B5EF4-FFF2-40B4-BE49-F238E27FC236}">
                  <a16:creationId xmlns:a16="http://schemas.microsoft.com/office/drawing/2014/main" id="{D4A38DF2-FFE8-4FDC-BB3D-774AEDFDD800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nip Diagonal Corner Rectangle 4">
              <a:extLst>
                <a:ext uri="{FF2B5EF4-FFF2-40B4-BE49-F238E27FC236}">
                  <a16:creationId xmlns:a16="http://schemas.microsoft.com/office/drawing/2014/main" id="{962A4682-54CA-4E30-A39F-B8FA049725C6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8">
            <a:extLst>
              <a:ext uri="{FF2B5EF4-FFF2-40B4-BE49-F238E27FC236}">
                <a16:creationId xmlns:a16="http://schemas.microsoft.com/office/drawing/2014/main" id="{F9750BFD-2690-4606-9267-C8BF1D554E2D}"/>
              </a:ext>
            </a:extLst>
          </p:cNvPr>
          <p:cNvGrpSpPr/>
          <p:nvPr/>
        </p:nvGrpSpPr>
        <p:grpSpPr>
          <a:xfrm>
            <a:off x="9427962" y="4016008"/>
            <a:ext cx="981248" cy="934378"/>
            <a:chOff x="1487978" y="856211"/>
            <a:chExt cx="2535382" cy="2427317"/>
          </a:xfrm>
        </p:grpSpPr>
        <p:sp>
          <p:nvSpPr>
            <p:cNvPr id="36" name="Snip Diagonal Corner Rectangle 3">
              <a:extLst>
                <a:ext uri="{FF2B5EF4-FFF2-40B4-BE49-F238E27FC236}">
                  <a16:creationId xmlns:a16="http://schemas.microsoft.com/office/drawing/2014/main" id="{AAA79E0F-0E05-40B9-BC33-81C7407C7346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nip Diagonal Corner Rectangle 4">
              <a:extLst>
                <a:ext uri="{FF2B5EF4-FFF2-40B4-BE49-F238E27FC236}">
                  <a16:creationId xmlns:a16="http://schemas.microsoft.com/office/drawing/2014/main" id="{9C2714CA-6713-44D5-A630-9ECB1DCB1C35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8">
            <a:extLst>
              <a:ext uri="{FF2B5EF4-FFF2-40B4-BE49-F238E27FC236}">
                <a16:creationId xmlns:a16="http://schemas.microsoft.com/office/drawing/2014/main" id="{10CE70F6-BE6D-42A1-B01F-7ED0DC921FE4}"/>
              </a:ext>
            </a:extLst>
          </p:cNvPr>
          <p:cNvGrpSpPr/>
          <p:nvPr/>
        </p:nvGrpSpPr>
        <p:grpSpPr>
          <a:xfrm>
            <a:off x="10671317" y="4016008"/>
            <a:ext cx="981248" cy="934378"/>
            <a:chOff x="1487978" y="856211"/>
            <a:chExt cx="2535382" cy="2427317"/>
          </a:xfrm>
        </p:grpSpPr>
        <p:sp>
          <p:nvSpPr>
            <p:cNvPr id="39" name="Snip Diagonal Corner Rectangle 3">
              <a:extLst>
                <a:ext uri="{FF2B5EF4-FFF2-40B4-BE49-F238E27FC236}">
                  <a16:creationId xmlns:a16="http://schemas.microsoft.com/office/drawing/2014/main" id="{A4A0C8BD-74BB-4F6E-AEF8-519C0B0FDB15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nip Diagonal Corner Rectangle 4">
              <a:extLst>
                <a:ext uri="{FF2B5EF4-FFF2-40B4-BE49-F238E27FC236}">
                  <a16:creationId xmlns:a16="http://schemas.microsoft.com/office/drawing/2014/main" id="{8CCD6313-A4D3-4BAC-8DE9-2B055DC417D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8">
            <a:extLst>
              <a:ext uri="{FF2B5EF4-FFF2-40B4-BE49-F238E27FC236}">
                <a16:creationId xmlns:a16="http://schemas.microsoft.com/office/drawing/2014/main" id="{40EF87C4-DED1-452B-A2F4-0344248473F6}"/>
              </a:ext>
            </a:extLst>
          </p:cNvPr>
          <p:cNvGrpSpPr/>
          <p:nvPr/>
        </p:nvGrpSpPr>
        <p:grpSpPr>
          <a:xfrm>
            <a:off x="8114780" y="5172602"/>
            <a:ext cx="973487" cy="751155"/>
            <a:chOff x="1487978" y="856211"/>
            <a:chExt cx="2535382" cy="2427317"/>
          </a:xfrm>
        </p:grpSpPr>
        <p:sp>
          <p:nvSpPr>
            <p:cNvPr id="45" name="Snip Diagonal Corner Rectangle 3">
              <a:extLst>
                <a:ext uri="{FF2B5EF4-FFF2-40B4-BE49-F238E27FC236}">
                  <a16:creationId xmlns:a16="http://schemas.microsoft.com/office/drawing/2014/main" id="{41D7DDFD-048B-4233-817A-4DF1EE44CFE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nip Diagonal Corner Rectangle 4">
              <a:extLst>
                <a:ext uri="{FF2B5EF4-FFF2-40B4-BE49-F238E27FC236}">
                  <a16:creationId xmlns:a16="http://schemas.microsoft.com/office/drawing/2014/main" id="{937B75A7-969C-4C98-A5A9-82D21E7B5FA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8">
            <a:extLst>
              <a:ext uri="{FF2B5EF4-FFF2-40B4-BE49-F238E27FC236}">
                <a16:creationId xmlns:a16="http://schemas.microsoft.com/office/drawing/2014/main" id="{F81BFAA9-931A-4F62-AA7F-4EFD6242B0FF}"/>
              </a:ext>
            </a:extLst>
          </p:cNvPr>
          <p:cNvGrpSpPr/>
          <p:nvPr/>
        </p:nvGrpSpPr>
        <p:grpSpPr>
          <a:xfrm>
            <a:off x="8114780" y="5790105"/>
            <a:ext cx="981248" cy="274162"/>
            <a:chOff x="1487978" y="856211"/>
            <a:chExt cx="2535382" cy="2427317"/>
          </a:xfrm>
        </p:grpSpPr>
        <p:sp>
          <p:nvSpPr>
            <p:cNvPr id="42" name="Snip Diagonal Corner Rectangle 3">
              <a:extLst>
                <a:ext uri="{FF2B5EF4-FFF2-40B4-BE49-F238E27FC236}">
                  <a16:creationId xmlns:a16="http://schemas.microsoft.com/office/drawing/2014/main" id="{44D44972-CAB3-46F3-B6C0-0FCC5332FCC8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nip Diagonal Corner Rectangle 4">
              <a:extLst>
                <a:ext uri="{FF2B5EF4-FFF2-40B4-BE49-F238E27FC236}">
                  <a16:creationId xmlns:a16="http://schemas.microsoft.com/office/drawing/2014/main" id="{1ECC3386-A84D-4E69-BE18-78178560CB5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</a:t>
              </a:r>
            </a:p>
          </p:txBody>
        </p:sp>
      </p:grpSp>
      <p:grpSp>
        <p:nvGrpSpPr>
          <p:cNvPr id="47" name="Group 8">
            <a:extLst>
              <a:ext uri="{FF2B5EF4-FFF2-40B4-BE49-F238E27FC236}">
                <a16:creationId xmlns:a16="http://schemas.microsoft.com/office/drawing/2014/main" id="{F5936916-A7D0-4A5D-AAD3-DDF9A3B9B4CA}"/>
              </a:ext>
            </a:extLst>
          </p:cNvPr>
          <p:cNvGrpSpPr/>
          <p:nvPr/>
        </p:nvGrpSpPr>
        <p:grpSpPr>
          <a:xfrm>
            <a:off x="8114780" y="6064267"/>
            <a:ext cx="981248" cy="274162"/>
            <a:chOff x="1487978" y="856211"/>
            <a:chExt cx="2535382" cy="2427317"/>
          </a:xfrm>
        </p:grpSpPr>
        <p:sp>
          <p:nvSpPr>
            <p:cNvPr id="48" name="Snip Diagonal Corner Rectangle 3">
              <a:extLst>
                <a:ext uri="{FF2B5EF4-FFF2-40B4-BE49-F238E27FC236}">
                  <a16:creationId xmlns:a16="http://schemas.microsoft.com/office/drawing/2014/main" id="{20075B8C-E3B5-4E78-AD72-0530AA6179D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nip Diagonal Corner Rectangle 4">
              <a:extLst>
                <a:ext uri="{FF2B5EF4-FFF2-40B4-BE49-F238E27FC236}">
                  <a16:creationId xmlns:a16="http://schemas.microsoft.com/office/drawing/2014/main" id="{008A1284-1F37-4160-BA14-AFC5C177AFA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</a:t>
              </a:r>
            </a:p>
          </p:txBody>
        </p:sp>
      </p:grpSp>
      <p:sp>
        <p:nvSpPr>
          <p:cNvPr id="51" name="Snip Diagonal Corner Rectangle 7">
            <a:extLst>
              <a:ext uri="{FF2B5EF4-FFF2-40B4-BE49-F238E27FC236}">
                <a16:creationId xmlns:a16="http://schemas.microsoft.com/office/drawing/2014/main" id="{111D0885-D53B-4446-AFE9-57D356267B32}"/>
              </a:ext>
            </a:extLst>
          </p:cNvPr>
          <p:cNvSpPr/>
          <p:nvPr/>
        </p:nvSpPr>
        <p:spPr>
          <a:xfrm flipH="1">
            <a:off x="4805361" y="1285423"/>
            <a:ext cx="1627504" cy="2970522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8">
            <a:extLst>
              <a:ext uri="{FF2B5EF4-FFF2-40B4-BE49-F238E27FC236}">
                <a16:creationId xmlns:a16="http://schemas.microsoft.com/office/drawing/2014/main" id="{27036D9F-5F46-453C-B963-A354F086743D}"/>
              </a:ext>
            </a:extLst>
          </p:cNvPr>
          <p:cNvGrpSpPr/>
          <p:nvPr/>
        </p:nvGrpSpPr>
        <p:grpSpPr>
          <a:xfrm>
            <a:off x="5092047" y="1635856"/>
            <a:ext cx="981248" cy="934378"/>
            <a:chOff x="1487978" y="856211"/>
            <a:chExt cx="2535382" cy="2427317"/>
          </a:xfrm>
        </p:grpSpPr>
        <p:sp>
          <p:nvSpPr>
            <p:cNvPr id="63" name="Snip Diagonal Corner Rectangle 3">
              <a:extLst>
                <a:ext uri="{FF2B5EF4-FFF2-40B4-BE49-F238E27FC236}">
                  <a16:creationId xmlns:a16="http://schemas.microsoft.com/office/drawing/2014/main" id="{AA9C3427-43F6-4A82-B627-B0AF9EE117A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Snip Diagonal Corner Rectangle 4">
              <a:extLst>
                <a:ext uri="{FF2B5EF4-FFF2-40B4-BE49-F238E27FC236}">
                  <a16:creationId xmlns:a16="http://schemas.microsoft.com/office/drawing/2014/main" id="{4A29FA9C-AA32-40EB-BA6C-DEB8AAF4F179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8">
            <a:extLst>
              <a:ext uri="{FF2B5EF4-FFF2-40B4-BE49-F238E27FC236}">
                <a16:creationId xmlns:a16="http://schemas.microsoft.com/office/drawing/2014/main" id="{BCF45CD6-3F1E-47D1-BB5D-277EB3ABED45}"/>
              </a:ext>
            </a:extLst>
          </p:cNvPr>
          <p:cNvGrpSpPr/>
          <p:nvPr/>
        </p:nvGrpSpPr>
        <p:grpSpPr>
          <a:xfrm>
            <a:off x="9572105" y="5128871"/>
            <a:ext cx="973487" cy="751155"/>
            <a:chOff x="1487978" y="856211"/>
            <a:chExt cx="2535382" cy="2427317"/>
          </a:xfrm>
        </p:grpSpPr>
        <p:sp>
          <p:nvSpPr>
            <p:cNvPr id="66" name="Snip Diagonal Corner Rectangle 3">
              <a:extLst>
                <a:ext uri="{FF2B5EF4-FFF2-40B4-BE49-F238E27FC236}">
                  <a16:creationId xmlns:a16="http://schemas.microsoft.com/office/drawing/2014/main" id="{F499AE1D-6146-4688-A13A-9B63A6E6AEED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Snip Diagonal Corner Rectangle 4">
              <a:extLst>
                <a:ext uri="{FF2B5EF4-FFF2-40B4-BE49-F238E27FC236}">
                  <a16:creationId xmlns:a16="http://schemas.microsoft.com/office/drawing/2014/main" id="{56E4E4CC-5F13-463A-BB38-C4835071C862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8">
            <a:extLst>
              <a:ext uri="{FF2B5EF4-FFF2-40B4-BE49-F238E27FC236}">
                <a16:creationId xmlns:a16="http://schemas.microsoft.com/office/drawing/2014/main" id="{6564EA66-BC36-466C-A7CE-C289903AFF6E}"/>
              </a:ext>
            </a:extLst>
          </p:cNvPr>
          <p:cNvGrpSpPr/>
          <p:nvPr/>
        </p:nvGrpSpPr>
        <p:grpSpPr>
          <a:xfrm>
            <a:off x="9572105" y="5746374"/>
            <a:ext cx="981248" cy="274162"/>
            <a:chOff x="1487978" y="856211"/>
            <a:chExt cx="2535382" cy="2427317"/>
          </a:xfrm>
        </p:grpSpPr>
        <p:sp>
          <p:nvSpPr>
            <p:cNvPr id="69" name="Snip Diagonal Corner Rectangle 3">
              <a:extLst>
                <a:ext uri="{FF2B5EF4-FFF2-40B4-BE49-F238E27FC236}">
                  <a16:creationId xmlns:a16="http://schemas.microsoft.com/office/drawing/2014/main" id="{427B5499-2400-40CF-9D45-02F7EC5FAC79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Snip Diagonal Corner Rectangle 4">
              <a:extLst>
                <a:ext uri="{FF2B5EF4-FFF2-40B4-BE49-F238E27FC236}">
                  <a16:creationId xmlns:a16="http://schemas.microsoft.com/office/drawing/2014/main" id="{CCE1FE8F-2A65-45EC-BAF8-90EC6A6935E8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</a:t>
              </a:r>
            </a:p>
          </p:txBody>
        </p:sp>
      </p:grpSp>
      <p:grpSp>
        <p:nvGrpSpPr>
          <p:cNvPr id="71" name="Group 8">
            <a:extLst>
              <a:ext uri="{FF2B5EF4-FFF2-40B4-BE49-F238E27FC236}">
                <a16:creationId xmlns:a16="http://schemas.microsoft.com/office/drawing/2014/main" id="{1F5FBA19-B324-4B4F-B4DF-6EADDD2985AD}"/>
              </a:ext>
            </a:extLst>
          </p:cNvPr>
          <p:cNvGrpSpPr/>
          <p:nvPr/>
        </p:nvGrpSpPr>
        <p:grpSpPr>
          <a:xfrm>
            <a:off x="5100710" y="3871901"/>
            <a:ext cx="981248" cy="274162"/>
            <a:chOff x="1487978" y="856211"/>
            <a:chExt cx="2535382" cy="2427317"/>
          </a:xfrm>
        </p:grpSpPr>
        <p:sp>
          <p:nvSpPr>
            <p:cNvPr id="72" name="Snip Diagonal Corner Rectangle 3">
              <a:extLst>
                <a:ext uri="{FF2B5EF4-FFF2-40B4-BE49-F238E27FC236}">
                  <a16:creationId xmlns:a16="http://schemas.microsoft.com/office/drawing/2014/main" id="{8ED488C1-D2C6-48B1-85F0-7192BE12867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Snip Diagonal Corner Rectangle 4">
              <a:extLst>
                <a:ext uri="{FF2B5EF4-FFF2-40B4-BE49-F238E27FC236}">
                  <a16:creationId xmlns:a16="http://schemas.microsoft.com/office/drawing/2014/main" id="{9F233866-1F24-442B-9324-0E3B3826332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</a:t>
              </a: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BE23382-8E38-48BC-A007-D4DC253BC60D}"/>
              </a:ext>
            </a:extLst>
          </p:cNvPr>
          <p:cNvSpPr/>
          <p:nvPr/>
        </p:nvSpPr>
        <p:spPr>
          <a:xfrm>
            <a:off x="4990870" y="2570234"/>
            <a:ext cx="1233639" cy="1191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Mana +5</a:t>
            </a:r>
          </a:p>
          <a:p>
            <a:pPr algn="ctr"/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HP    +5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5" name="Group 8">
            <a:extLst>
              <a:ext uri="{FF2B5EF4-FFF2-40B4-BE49-F238E27FC236}">
                <a16:creationId xmlns:a16="http://schemas.microsoft.com/office/drawing/2014/main" id="{001D7E68-C1BB-4B09-AC98-2EFC853699F8}"/>
              </a:ext>
            </a:extLst>
          </p:cNvPr>
          <p:cNvGrpSpPr/>
          <p:nvPr/>
        </p:nvGrpSpPr>
        <p:grpSpPr>
          <a:xfrm flipH="1">
            <a:off x="6224509" y="1333499"/>
            <a:ext cx="161925" cy="158225"/>
            <a:chOff x="1487978" y="856211"/>
            <a:chExt cx="2535382" cy="2427317"/>
          </a:xfrm>
        </p:grpSpPr>
        <p:sp>
          <p:nvSpPr>
            <p:cNvPr id="76" name="Snip Diagonal Corner Rectangle 3">
              <a:extLst>
                <a:ext uri="{FF2B5EF4-FFF2-40B4-BE49-F238E27FC236}">
                  <a16:creationId xmlns:a16="http://schemas.microsoft.com/office/drawing/2014/main" id="{C02DF7B7-11C8-4B91-8A1A-4E609DCD746F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Snip Diagonal Corner Rectangle 4">
              <a:extLst>
                <a:ext uri="{FF2B5EF4-FFF2-40B4-BE49-F238E27FC236}">
                  <a16:creationId xmlns:a16="http://schemas.microsoft.com/office/drawing/2014/main" id="{CC2BE5DC-F524-41EF-AFA6-4CEB2F77033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Snip Diagonal Corner Rectangle 7">
            <a:extLst>
              <a:ext uri="{FF2B5EF4-FFF2-40B4-BE49-F238E27FC236}">
                <a16:creationId xmlns:a16="http://schemas.microsoft.com/office/drawing/2014/main" id="{85ACE5B9-C6F2-429C-8186-C5668B9E6D39}"/>
              </a:ext>
            </a:extLst>
          </p:cNvPr>
          <p:cNvSpPr/>
          <p:nvPr/>
        </p:nvSpPr>
        <p:spPr>
          <a:xfrm>
            <a:off x="193427" y="4895987"/>
            <a:ext cx="4966265" cy="1741497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2C255094-48BA-4313-A026-4BAB75FAC6DB}"/>
              </a:ext>
            </a:extLst>
          </p:cNvPr>
          <p:cNvSpPr/>
          <p:nvPr/>
        </p:nvSpPr>
        <p:spPr>
          <a:xfrm>
            <a:off x="1100203" y="1635856"/>
            <a:ext cx="1601102" cy="2960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Snip Diagonal Corner Rectangle 7">
            <a:extLst>
              <a:ext uri="{FF2B5EF4-FFF2-40B4-BE49-F238E27FC236}">
                <a16:creationId xmlns:a16="http://schemas.microsoft.com/office/drawing/2014/main" id="{8587D198-D0AE-44A4-9FFD-A61F294DEC9E}"/>
              </a:ext>
            </a:extLst>
          </p:cNvPr>
          <p:cNvSpPr/>
          <p:nvPr/>
        </p:nvSpPr>
        <p:spPr>
          <a:xfrm>
            <a:off x="576467" y="645187"/>
            <a:ext cx="3532140" cy="729315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Snip Diagonal Corner Rectangle 7">
            <a:extLst>
              <a:ext uri="{FF2B5EF4-FFF2-40B4-BE49-F238E27FC236}">
                <a16:creationId xmlns:a16="http://schemas.microsoft.com/office/drawing/2014/main" id="{644C2639-F392-47B5-992E-C1ED948104F3}"/>
              </a:ext>
            </a:extLst>
          </p:cNvPr>
          <p:cNvSpPr/>
          <p:nvPr/>
        </p:nvSpPr>
        <p:spPr>
          <a:xfrm>
            <a:off x="3203707" y="1638462"/>
            <a:ext cx="891106" cy="2762088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89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7">
            <a:extLst>
              <a:ext uri="{FF2B5EF4-FFF2-40B4-BE49-F238E27FC236}">
                <a16:creationId xmlns:a16="http://schemas.microsoft.com/office/drawing/2014/main" id="{48FDD334-7F62-4CFE-92C3-4163C7B200F6}"/>
              </a:ext>
            </a:extLst>
          </p:cNvPr>
          <p:cNvSpPr/>
          <p:nvPr/>
        </p:nvSpPr>
        <p:spPr>
          <a:xfrm flipH="1">
            <a:off x="6553200" y="746761"/>
            <a:ext cx="5219700" cy="573976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9C4DE3AE-1F31-4046-8A9D-AADD484825BB}"/>
              </a:ext>
            </a:extLst>
          </p:cNvPr>
          <p:cNvGrpSpPr/>
          <p:nvPr/>
        </p:nvGrpSpPr>
        <p:grpSpPr>
          <a:xfrm>
            <a:off x="6834457" y="1525824"/>
            <a:ext cx="981248" cy="934378"/>
            <a:chOff x="1487978" y="856211"/>
            <a:chExt cx="2535382" cy="2427317"/>
          </a:xfrm>
        </p:grpSpPr>
        <p:sp>
          <p:nvSpPr>
            <p:cNvPr id="6" name="Snip Diagonal Corner Rectangle 3">
              <a:extLst>
                <a:ext uri="{FF2B5EF4-FFF2-40B4-BE49-F238E27FC236}">
                  <a16:creationId xmlns:a16="http://schemas.microsoft.com/office/drawing/2014/main" id="{634B2626-69AC-4BAE-99CF-1A61FD10C1E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4">
              <a:extLst>
                <a:ext uri="{FF2B5EF4-FFF2-40B4-BE49-F238E27FC236}">
                  <a16:creationId xmlns:a16="http://schemas.microsoft.com/office/drawing/2014/main" id="{75215927-004D-4039-A8CA-6A9BAADCB596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917E41E0-9018-4A1E-9C39-87DD5094A9C0}"/>
              </a:ext>
            </a:extLst>
          </p:cNvPr>
          <p:cNvGrpSpPr/>
          <p:nvPr/>
        </p:nvGrpSpPr>
        <p:grpSpPr>
          <a:xfrm>
            <a:off x="8066643" y="1525360"/>
            <a:ext cx="981248" cy="934378"/>
            <a:chOff x="1487978" y="856211"/>
            <a:chExt cx="2535382" cy="2427317"/>
          </a:xfrm>
        </p:grpSpPr>
        <p:sp>
          <p:nvSpPr>
            <p:cNvPr id="9" name="Snip Diagonal Corner Rectangle 3">
              <a:extLst>
                <a:ext uri="{FF2B5EF4-FFF2-40B4-BE49-F238E27FC236}">
                  <a16:creationId xmlns:a16="http://schemas.microsoft.com/office/drawing/2014/main" id="{80E9D92B-5B80-4A4D-8FA2-B023A24A841C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nip Diagonal Corner Rectangle 4">
              <a:extLst>
                <a:ext uri="{FF2B5EF4-FFF2-40B4-BE49-F238E27FC236}">
                  <a16:creationId xmlns:a16="http://schemas.microsoft.com/office/drawing/2014/main" id="{F9421187-EB54-414C-8676-DEB6F8F4FD9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0B413F39-3A27-4D1B-BF67-CEB2C0D0FC05}"/>
              </a:ext>
            </a:extLst>
          </p:cNvPr>
          <p:cNvGrpSpPr/>
          <p:nvPr/>
        </p:nvGrpSpPr>
        <p:grpSpPr>
          <a:xfrm>
            <a:off x="9309998" y="1525360"/>
            <a:ext cx="981248" cy="934378"/>
            <a:chOff x="1487978" y="856211"/>
            <a:chExt cx="2535382" cy="2427317"/>
          </a:xfrm>
        </p:grpSpPr>
        <p:sp>
          <p:nvSpPr>
            <p:cNvPr id="12" name="Snip Diagonal Corner Rectangle 3">
              <a:extLst>
                <a:ext uri="{FF2B5EF4-FFF2-40B4-BE49-F238E27FC236}">
                  <a16:creationId xmlns:a16="http://schemas.microsoft.com/office/drawing/2014/main" id="{D5323C32-A7D2-45DB-9070-BD44C1E7EB6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nip Diagonal Corner Rectangle 4">
              <a:extLst>
                <a:ext uri="{FF2B5EF4-FFF2-40B4-BE49-F238E27FC236}">
                  <a16:creationId xmlns:a16="http://schemas.microsoft.com/office/drawing/2014/main" id="{98AA9201-3321-4DAD-BEE3-804493CCC3B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8">
            <a:extLst>
              <a:ext uri="{FF2B5EF4-FFF2-40B4-BE49-F238E27FC236}">
                <a16:creationId xmlns:a16="http://schemas.microsoft.com/office/drawing/2014/main" id="{0CDA6D95-2F58-43F3-AC83-1FB20F674DFB}"/>
              </a:ext>
            </a:extLst>
          </p:cNvPr>
          <p:cNvGrpSpPr/>
          <p:nvPr/>
        </p:nvGrpSpPr>
        <p:grpSpPr>
          <a:xfrm>
            <a:off x="10553353" y="1525360"/>
            <a:ext cx="981248" cy="934378"/>
            <a:chOff x="1487978" y="856211"/>
            <a:chExt cx="2535382" cy="2427317"/>
          </a:xfrm>
        </p:grpSpPr>
        <p:sp>
          <p:nvSpPr>
            <p:cNvPr id="15" name="Snip Diagonal Corner Rectangle 3">
              <a:extLst>
                <a:ext uri="{FF2B5EF4-FFF2-40B4-BE49-F238E27FC236}">
                  <a16:creationId xmlns:a16="http://schemas.microsoft.com/office/drawing/2014/main" id="{7BBA99EF-7E28-41A9-8296-B76C52F2687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nip Diagonal Corner Rectangle 4">
              <a:extLst>
                <a:ext uri="{FF2B5EF4-FFF2-40B4-BE49-F238E27FC236}">
                  <a16:creationId xmlns:a16="http://schemas.microsoft.com/office/drawing/2014/main" id="{73D42C41-684B-4AE9-88E6-D2FBCEC8DCA8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8">
            <a:extLst>
              <a:ext uri="{FF2B5EF4-FFF2-40B4-BE49-F238E27FC236}">
                <a16:creationId xmlns:a16="http://schemas.microsoft.com/office/drawing/2014/main" id="{F011BADA-8781-4600-9EC6-19A0D7477AA0}"/>
              </a:ext>
            </a:extLst>
          </p:cNvPr>
          <p:cNvGrpSpPr/>
          <p:nvPr/>
        </p:nvGrpSpPr>
        <p:grpSpPr>
          <a:xfrm>
            <a:off x="6893439" y="2771148"/>
            <a:ext cx="981248" cy="934378"/>
            <a:chOff x="1487978" y="856211"/>
            <a:chExt cx="2535382" cy="2427317"/>
          </a:xfrm>
        </p:grpSpPr>
        <p:sp>
          <p:nvSpPr>
            <p:cNvPr id="18" name="Snip Diagonal Corner Rectangle 3">
              <a:extLst>
                <a:ext uri="{FF2B5EF4-FFF2-40B4-BE49-F238E27FC236}">
                  <a16:creationId xmlns:a16="http://schemas.microsoft.com/office/drawing/2014/main" id="{D9CD4693-474D-41BB-B519-406D0AAC829F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nip Diagonal Corner Rectangle 4">
              <a:extLst>
                <a:ext uri="{FF2B5EF4-FFF2-40B4-BE49-F238E27FC236}">
                  <a16:creationId xmlns:a16="http://schemas.microsoft.com/office/drawing/2014/main" id="{8501B457-C849-4702-8203-E6FFBC68A815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8">
            <a:extLst>
              <a:ext uri="{FF2B5EF4-FFF2-40B4-BE49-F238E27FC236}">
                <a16:creationId xmlns:a16="http://schemas.microsoft.com/office/drawing/2014/main" id="{92BB0C4F-E4A0-4CDC-AD37-BD69B3201399}"/>
              </a:ext>
            </a:extLst>
          </p:cNvPr>
          <p:cNvGrpSpPr/>
          <p:nvPr/>
        </p:nvGrpSpPr>
        <p:grpSpPr>
          <a:xfrm>
            <a:off x="8125625" y="2770684"/>
            <a:ext cx="981248" cy="934378"/>
            <a:chOff x="1487978" y="856211"/>
            <a:chExt cx="2535382" cy="2427317"/>
          </a:xfrm>
        </p:grpSpPr>
        <p:sp>
          <p:nvSpPr>
            <p:cNvPr id="21" name="Snip Diagonal Corner Rectangle 3">
              <a:extLst>
                <a:ext uri="{FF2B5EF4-FFF2-40B4-BE49-F238E27FC236}">
                  <a16:creationId xmlns:a16="http://schemas.microsoft.com/office/drawing/2014/main" id="{74EFE178-557F-48A6-A5F3-C417E13A694E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nip Diagonal Corner Rectangle 4">
              <a:extLst>
                <a:ext uri="{FF2B5EF4-FFF2-40B4-BE49-F238E27FC236}">
                  <a16:creationId xmlns:a16="http://schemas.microsoft.com/office/drawing/2014/main" id="{2E377576-EA30-40BD-9AE1-40F924166CAE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8">
            <a:extLst>
              <a:ext uri="{FF2B5EF4-FFF2-40B4-BE49-F238E27FC236}">
                <a16:creationId xmlns:a16="http://schemas.microsoft.com/office/drawing/2014/main" id="{298D08BF-3D05-49E1-BD04-88C6B3A85CF2}"/>
              </a:ext>
            </a:extLst>
          </p:cNvPr>
          <p:cNvGrpSpPr/>
          <p:nvPr/>
        </p:nvGrpSpPr>
        <p:grpSpPr>
          <a:xfrm>
            <a:off x="9368980" y="2770684"/>
            <a:ext cx="981248" cy="934378"/>
            <a:chOff x="1487978" y="856211"/>
            <a:chExt cx="2535382" cy="2427317"/>
          </a:xfrm>
        </p:grpSpPr>
        <p:sp>
          <p:nvSpPr>
            <p:cNvPr id="24" name="Snip Diagonal Corner Rectangle 3">
              <a:extLst>
                <a:ext uri="{FF2B5EF4-FFF2-40B4-BE49-F238E27FC236}">
                  <a16:creationId xmlns:a16="http://schemas.microsoft.com/office/drawing/2014/main" id="{BD55006C-BB7F-4625-8D26-6A6C469FDF88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nip Diagonal Corner Rectangle 4">
              <a:extLst>
                <a:ext uri="{FF2B5EF4-FFF2-40B4-BE49-F238E27FC236}">
                  <a16:creationId xmlns:a16="http://schemas.microsoft.com/office/drawing/2014/main" id="{0D97DF40-B2C7-4FFD-9053-55B228E0DAC8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8">
            <a:extLst>
              <a:ext uri="{FF2B5EF4-FFF2-40B4-BE49-F238E27FC236}">
                <a16:creationId xmlns:a16="http://schemas.microsoft.com/office/drawing/2014/main" id="{650E3F93-B5BB-440E-A989-DDA3F1C132BC}"/>
              </a:ext>
            </a:extLst>
          </p:cNvPr>
          <p:cNvGrpSpPr/>
          <p:nvPr/>
        </p:nvGrpSpPr>
        <p:grpSpPr>
          <a:xfrm>
            <a:off x="10612335" y="2770684"/>
            <a:ext cx="981248" cy="934378"/>
            <a:chOff x="1487978" y="856211"/>
            <a:chExt cx="2535382" cy="2427317"/>
          </a:xfrm>
        </p:grpSpPr>
        <p:sp>
          <p:nvSpPr>
            <p:cNvPr id="27" name="Snip Diagonal Corner Rectangle 3">
              <a:extLst>
                <a:ext uri="{FF2B5EF4-FFF2-40B4-BE49-F238E27FC236}">
                  <a16:creationId xmlns:a16="http://schemas.microsoft.com/office/drawing/2014/main" id="{4375C342-524D-4F4D-BB84-7706CA6D08F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nip Diagonal Corner Rectangle 4">
              <a:extLst>
                <a:ext uri="{FF2B5EF4-FFF2-40B4-BE49-F238E27FC236}">
                  <a16:creationId xmlns:a16="http://schemas.microsoft.com/office/drawing/2014/main" id="{C805A79E-C8EF-40EF-89CE-0A0A16662B1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8">
            <a:extLst>
              <a:ext uri="{FF2B5EF4-FFF2-40B4-BE49-F238E27FC236}">
                <a16:creationId xmlns:a16="http://schemas.microsoft.com/office/drawing/2014/main" id="{41F520FB-729F-41A8-9CAE-B6190DCE923B}"/>
              </a:ext>
            </a:extLst>
          </p:cNvPr>
          <p:cNvGrpSpPr/>
          <p:nvPr/>
        </p:nvGrpSpPr>
        <p:grpSpPr>
          <a:xfrm>
            <a:off x="6952421" y="4016472"/>
            <a:ext cx="981248" cy="934378"/>
            <a:chOff x="1487978" y="856211"/>
            <a:chExt cx="2535382" cy="2427317"/>
          </a:xfrm>
        </p:grpSpPr>
        <p:sp>
          <p:nvSpPr>
            <p:cNvPr id="30" name="Snip Diagonal Corner Rectangle 3">
              <a:extLst>
                <a:ext uri="{FF2B5EF4-FFF2-40B4-BE49-F238E27FC236}">
                  <a16:creationId xmlns:a16="http://schemas.microsoft.com/office/drawing/2014/main" id="{7B4DB991-8E0F-4641-808D-7A6AE3CCF4A5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nip Diagonal Corner Rectangle 4">
              <a:extLst>
                <a:ext uri="{FF2B5EF4-FFF2-40B4-BE49-F238E27FC236}">
                  <a16:creationId xmlns:a16="http://schemas.microsoft.com/office/drawing/2014/main" id="{F0FAA053-6316-4C63-A328-F46B2C689D0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8">
            <a:extLst>
              <a:ext uri="{FF2B5EF4-FFF2-40B4-BE49-F238E27FC236}">
                <a16:creationId xmlns:a16="http://schemas.microsoft.com/office/drawing/2014/main" id="{FB3CB2FF-4AB8-4AC0-AEC0-51DBC11F8613}"/>
              </a:ext>
            </a:extLst>
          </p:cNvPr>
          <p:cNvGrpSpPr/>
          <p:nvPr/>
        </p:nvGrpSpPr>
        <p:grpSpPr>
          <a:xfrm>
            <a:off x="8184607" y="4016008"/>
            <a:ext cx="981248" cy="934378"/>
            <a:chOff x="1487978" y="856211"/>
            <a:chExt cx="2535382" cy="2427317"/>
          </a:xfrm>
        </p:grpSpPr>
        <p:sp>
          <p:nvSpPr>
            <p:cNvPr id="33" name="Snip Diagonal Corner Rectangle 3">
              <a:extLst>
                <a:ext uri="{FF2B5EF4-FFF2-40B4-BE49-F238E27FC236}">
                  <a16:creationId xmlns:a16="http://schemas.microsoft.com/office/drawing/2014/main" id="{4E38008D-9E86-4C85-A80A-6E6C8602EC4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nip Diagonal Corner Rectangle 4">
              <a:extLst>
                <a:ext uri="{FF2B5EF4-FFF2-40B4-BE49-F238E27FC236}">
                  <a16:creationId xmlns:a16="http://schemas.microsoft.com/office/drawing/2014/main" id="{34AE1D32-BF42-47B3-A887-1798443826C8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8">
            <a:extLst>
              <a:ext uri="{FF2B5EF4-FFF2-40B4-BE49-F238E27FC236}">
                <a16:creationId xmlns:a16="http://schemas.microsoft.com/office/drawing/2014/main" id="{99F1C335-2020-4BE4-B41F-E7DD30125868}"/>
              </a:ext>
            </a:extLst>
          </p:cNvPr>
          <p:cNvGrpSpPr/>
          <p:nvPr/>
        </p:nvGrpSpPr>
        <p:grpSpPr>
          <a:xfrm>
            <a:off x="9427962" y="4016008"/>
            <a:ext cx="981248" cy="934378"/>
            <a:chOff x="1487978" y="856211"/>
            <a:chExt cx="2535382" cy="2427317"/>
          </a:xfrm>
        </p:grpSpPr>
        <p:sp>
          <p:nvSpPr>
            <p:cNvPr id="36" name="Snip Diagonal Corner Rectangle 3">
              <a:extLst>
                <a:ext uri="{FF2B5EF4-FFF2-40B4-BE49-F238E27FC236}">
                  <a16:creationId xmlns:a16="http://schemas.microsoft.com/office/drawing/2014/main" id="{883D922E-DA43-4899-9D6F-ED8EE517F8A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nip Diagonal Corner Rectangle 4">
              <a:extLst>
                <a:ext uri="{FF2B5EF4-FFF2-40B4-BE49-F238E27FC236}">
                  <a16:creationId xmlns:a16="http://schemas.microsoft.com/office/drawing/2014/main" id="{FE9D4AA3-8C52-41AC-8E3A-5CF1BBB35FFE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8">
            <a:extLst>
              <a:ext uri="{FF2B5EF4-FFF2-40B4-BE49-F238E27FC236}">
                <a16:creationId xmlns:a16="http://schemas.microsoft.com/office/drawing/2014/main" id="{903150FF-27E1-4E48-AE0A-7138B482C675}"/>
              </a:ext>
            </a:extLst>
          </p:cNvPr>
          <p:cNvGrpSpPr/>
          <p:nvPr/>
        </p:nvGrpSpPr>
        <p:grpSpPr>
          <a:xfrm>
            <a:off x="10671317" y="4016008"/>
            <a:ext cx="981248" cy="934378"/>
            <a:chOff x="1487978" y="856211"/>
            <a:chExt cx="2535382" cy="2427317"/>
          </a:xfrm>
        </p:grpSpPr>
        <p:sp>
          <p:nvSpPr>
            <p:cNvPr id="39" name="Snip Diagonal Corner Rectangle 3">
              <a:extLst>
                <a:ext uri="{FF2B5EF4-FFF2-40B4-BE49-F238E27FC236}">
                  <a16:creationId xmlns:a16="http://schemas.microsoft.com/office/drawing/2014/main" id="{59F16BDE-F0DC-4005-989A-31704EA80A4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nip Diagonal Corner Rectangle 4">
              <a:extLst>
                <a:ext uri="{FF2B5EF4-FFF2-40B4-BE49-F238E27FC236}">
                  <a16:creationId xmlns:a16="http://schemas.microsoft.com/office/drawing/2014/main" id="{F37B9616-219B-48AA-B541-64F43A84103D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8">
            <a:extLst>
              <a:ext uri="{FF2B5EF4-FFF2-40B4-BE49-F238E27FC236}">
                <a16:creationId xmlns:a16="http://schemas.microsoft.com/office/drawing/2014/main" id="{0B770668-034F-44A4-9A7D-12246099B1DD}"/>
              </a:ext>
            </a:extLst>
          </p:cNvPr>
          <p:cNvGrpSpPr/>
          <p:nvPr/>
        </p:nvGrpSpPr>
        <p:grpSpPr>
          <a:xfrm>
            <a:off x="8114780" y="5172602"/>
            <a:ext cx="973487" cy="751155"/>
            <a:chOff x="1487978" y="856211"/>
            <a:chExt cx="2535382" cy="2427317"/>
          </a:xfrm>
        </p:grpSpPr>
        <p:sp>
          <p:nvSpPr>
            <p:cNvPr id="42" name="Snip Diagonal Corner Rectangle 3">
              <a:extLst>
                <a:ext uri="{FF2B5EF4-FFF2-40B4-BE49-F238E27FC236}">
                  <a16:creationId xmlns:a16="http://schemas.microsoft.com/office/drawing/2014/main" id="{B97764DF-7FF1-467F-B60C-745096F278A2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nip Diagonal Corner Rectangle 4">
              <a:extLst>
                <a:ext uri="{FF2B5EF4-FFF2-40B4-BE49-F238E27FC236}">
                  <a16:creationId xmlns:a16="http://schemas.microsoft.com/office/drawing/2014/main" id="{D63D673D-8693-4AA1-AB3D-1D9B5F26E95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8">
            <a:extLst>
              <a:ext uri="{FF2B5EF4-FFF2-40B4-BE49-F238E27FC236}">
                <a16:creationId xmlns:a16="http://schemas.microsoft.com/office/drawing/2014/main" id="{33A839A9-2762-4578-8118-5F679D2D5E87}"/>
              </a:ext>
            </a:extLst>
          </p:cNvPr>
          <p:cNvGrpSpPr/>
          <p:nvPr/>
        </p:nvGrpSpPr>
        <p:grpSpPr>
          <a:xfrm>
            <a:off x="8114780" y="5790105"/>
            <a:ext cx="981248" cy="274162"/>
            <a:chOff x="1487978" y="856211"/>
            <a:chExt cx="2535382" cy="2427317"/>
          </a:xfrm>
        </p:grpSpPr>
        <p:sp>
          <p:nvSpPr>
            <p:cNvPr id="45" name="Snip Diagonal Corner Rectangle 3">
              <a:extLst>
                <a:ext uri="{FF2B5EF4-FFF2-40B4-BE49-F238E27FC236}">
                  <a16:creationId xmlns:a16="http://schemas.microsoft.com/office/drawing/2014/main" id="{985F611C-3CB9-4D65-B0C7-A27F42E9F9C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nip Diagonal Corner Rectangle 4">
              <a:extLst>
                <a:ext uri="{FF2B5EF4-FFF2-40B4-BE49-F238E27FC236}">
                  <a16:creationId xmlns:a16="http://schemas.microsoft.com/office/drawing/2014/main" id="{12F935CA-EF7C-4119-B5EA-10EBCD702D1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</a:t>
              </a:r>
            </a:p>
          </p:txBody>
        </p:sp>
      </p:grpSp>
      <p:grpSp>
        <p:nvGrpSpPr>
          <p:cNvPr id="47" name="Group 8">
            <a:extLst>
              <a:ext uri="{FF2B5EF4-FFF2-40B4-BE49-F238E27FC236}">
                <a16:creationId xmlns:a16="http://schemas.microsoft.com/office/drawing/2014/main" id="{3E042383-1E6F-4425-83F8-66C562F85DF9}"/>
              </a:ext>
            </a:extLst>
          </p:cNvPr>
          <p:cNvGrpSpPr/>
          <p:nvPr/>
        </p:nvGrpSpPr>
        <p:grpSpPr>
          <a:xfrm>
            <a:off x="8114780" y="6064267"/>
            <a:ext cx="981248" cy="274162"/>
            <a:chOff x="1487978" y="856211"/>
            <a:chExt cx="2535382" cy="2427317"/>
          </a:xfrm>
        </p:grpSpPr>
        <p:sp>
          <p:nvSpPr>
            <p:cNvPr id="48" name="Snip Diagonal Corner Rectangle 3">
              <a:extLst>
                <a:ext uri="{FF2B5EF4-FFF2-40B4-BE49-F238E27FC236}">
                  <a16:creationId xmlns:a16="http://schemas.microsoft.com/office/drawing/2014/main" id="{56C9F5B4-1180-44B1-BC54-4323201A91C6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nip Diagonal Corner Rectangle 4">
              <a:extLst>
                <a:ext uri="{FF2B5EF4-FFF2-40B4-BE49-F238E27FC236}">
                  <a16:creationId xmlns:a16="http://schemas.microsoft.com/office/drawing/2014/main" id="{EC520E96-6A77-42A5-B227-FB071E26EBE2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</a:t>
              </a:r>
            </a:p>
          </p:txBody>
        </p:sp>
      </p:grpSp>
      <p:grpSp>
        <p:nvGrpSpPr>
          <p:cNvPr id="50" name="Group 8">
            <a:extLst>
              <a:ext uri="{FF2B5EF4-FFF2-40B4-BE49-F238E27FC236}">
                <a16:creationId xmlns:a16="http://schemas.microsoft.com/office/drawing/2014/main" id="{5FC282B6-3979-4B8C-9AAF-01C5B1E635C0}"/>
              </a:ext>
            </a:extLst>
          </p:cNvPr>
          <p:cNvGrpSpPr/>
          <p:nvPr/>
        </p:nvGrpSpPr>
        <p:grpSpPr>
          <a:xfrm>
            <a:off x="9572105" y="5128871"/>
            <a:ext cx="973487" cy="751155"/>
            <a:chOff x="1487978" y="856211"/>
            <a:chExt cx="2535382" cy="2427317"/>
          </a:xfrm>
        </p:grpSpPr>
        <p:sp>
          <p:nvSpPr>
            <p:cNvPr id="51" name="Snip Diagonal Corner Rectangle 3">
              <a:extLst>
                <a:ext uri="{FF2B5EF4-FFF2-40B4-BE49-F238E27FC236}">
                  <a16:creationId xmlns:a16="http://schemas.microsoft.com/office/drawing/2014/main" id="{2DC16863-A9F3-417E-B55A-86A7B28C7E39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Snip Diagonal Corner Rectangle 4">
              <a:extLst>
                <a:ext uri="{FF2B5EF4-FFF2-40B4-BE49-F238E27FC236}">
                  <a16:creationId xmlns:a16="http://schemas.microsoft.com/office/drawing/2014/main" id="{805145D6-853E-429B-87DD-7AF286F40A1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8">
            <a:extLst>
              <a:ext uri="{FF2B5EF4-FFF2-40B4-BE49-F238E27FC236}">
                <a16:creationId xmlns:a16="http://schemas.microsoft.com/office/drawing/2014/main" id="{325D1F2B-579C-4E1E-976B-8F0959D064BA}"/>
              </a:ext>
            </a:extLst>
          </p:cNvPr>
          <p:cNvGrpSpPr/>
          <p:nvPr/>
        </p:nvGrpSpPr>
        <p:grpSpPr>
          <a:xfrm>
            <a:off x="9572105" y="5746374"/>
            <a:ext cx="981248" cy="274162"/>
            <a:chOff x="1487978" y="856211"/>
            <a:chExt cx="2535382" cy="2427317"/>
          </a:xfrm>
        </p:grpSpPr>
        <p:sp>
          <p:nvSpPr>
            <p:cNvPr id="54" name="Snip Diagonal Corner Rectangle 3">
              <a:extLst>
                <a:ext uri="{FF2B5EF4-FFF2-40B4-BE49-F238E27FC236}">
                  <a16:creationId xmlns:a16="http://schemas.microsoft.com/office/drawing/2014/main" id="{A0BACD8E-9002-4EBD-B5E0-4A4C5D2407A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Snip Diagonal Corner Rectangle 4">
              <a:extLst>
                <a:ext uri="{FF2B5EF4-FFF2-40B4-BE49-F238E27FC236}">
                  <a16:creationId xmlns:a16="http://schemas.microsoft.com/office/drawing/2014/main" id="{37FA8A2B-8364-4D78-9757-9CB7DF14D734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</a:t>
              </a:r>
            </a:p>
          </p:txBody>
        </p:sp>
      </p:grpSp>
      <p:sp>
        <p:nvSpPr>
          <p:cNvPr id="57" name="Snip Diagonal Corner Rectangle 7">
            <a:extLst>
              <a:ext uri="{FF2B5EF4-FFF2-40B4-BE49-F238E27FC236}">
                <a16:creationId xmlns:a16="http://schemas.microsoft.com/office/drawing/2014/main" id="{F4BFB8C8-FC22-4B96-9D1B-19C99B9BD394}"/>
              </a:ext>
            </a:extLst>
          </p:cNvPr>
          <p:cNvSpPr/>
          <p:nvPr/>
        </p:nvSpPr>
        <p:spPr>
          <a:xfrm>
            <a:off x="737796" y="746761"/>
            <a:ext cx="5219700" cy="573976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8">
            <a:extLst>
              <a:ext uri="{FF2B5EF4-FFF2-40B4-BE49-F238E27FC236}">
                <a16:creationId xmlns:a16="http://schemas.microsoft.com/office/drawing/2014/main" id="{6CB33AEF-0EBD-4ADF-A81F-F2529E5EB591}"/>
              </a:ext>
            </a:extLst>
          </p:cNvPr>
          <p:cNvGrpSpPr/>
          <p:nvPr/>
        </p:nvGrpSpPr>
        <p:grpSpPr>
          <a:xfrm>
            <a:off x="1948599" y="3861038"/>
            <a:ext cx="981248" cy="934378"/>
            <a:chOff x="1487978" y="856211"/>
            <a:chExt cx="2535382" cy="2427317"/>
          </a:xfrm>
          <a:solidFill>
            <a:schemeClr val="accent5">
              <a:lumMod val="75000"/>
            </a:schemeClr>
          </a:solidFill>
        </p:grpSpPr>
        <p:sp>
          <p:nvSpPr>
            <p:cNvPr id="59" name="Snip Diagonal Corner Rectangle 3">
              <a:extLst>
                <a:ext uri="{FF2B5EF4-FFF2-40B4-BE49-F238E27FC236}">
                  <a16:creationId xmlns:a16="http://schemas.microsoft.com/office/drawing/2014/main" id="{E6349983-CCC8-4A0E-AB85-74C3F5D5D28D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Snip Diagonal Corner Rectangle 4">
              <a:extLst>
                <a:ext uri="{FF2B5EF4-FFF2-40B4-BE49-F238E27FC236}">
                  <a16:creationId xmlns:a16="http://schemas.microsoft.com/office/drawing/2014/main" id="{C3B1CD39-A4E4-479B-9534-71743C9458A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8">
            <a:extLst>
              <a:ext uri="{FF2B5EF4-FFF2-40B4-BE49-F238E27FC236}">
                <a16:creationId xmlns:a16="http://schemas.microsoft.com/office/drawing/2014/main" id="{4BEA5DD1-3760-428A-AE3C-7C28058EA814}"/>
              </a:ext>
            </a:extLst>
          </p:cNvPr>
          <p:cNvGrpSpPr/>
          <p:nvPr/>
        </p:nvGrpSpPr>
        <p:grpSpPr>
          <a:xfrm>
            <a:off x="3868214" y="3839347"/>
            <a:ext cx="981248" cy="934378"/>
            <a:chOff x="1487978" y="856211"/>
            <a:chExt cx="2535382" cy="2427317"/>
          </a:xfrm>
          <a:solidFill>
            <a:schemeClr val="accent5">
              <a:lumMod val="75000"/>
            </a:schemeClr>
          </a:solidFill>
        </p:grpSpPr>
        <p:sp>
          <p:nvSpPr>
            <p:cNvPr id="62" name="Snip Diagonal Corner Rectangle 3">
              <a:extLst>
                <a:ext uri="{FF2B5EF4-FFF2-40B4-BE49-F238E27FC236}">
                  <a16:creationId xmlns:a16="http://schemas.microsoft.com/office/drawing/2014/main" id="{E60BFE65-4A67-41A7-8B25-4124A9360680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nip Diagonal Corner Rectangle 4">
              <a:extLst>
                <a:ext uri="{FF2B5EF4-FFF2-40B4-BE49-F238E27FC236}">
                  <a16:creationId xmlns:a16="http://schemas.microsoft.com/office/drawing/2014/main" id="{81A7A4DD-AC21-4232-B5AA-A2B3A1EAB89A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8">
            <a:extLst>
              <a:ext uri="{FF2B5EF4-FFF2-40B4-BE49-F238E27FC236}">
                <a16:creationId xmlns:a16="http://schemas.microsoft.com/office/drawing/2014/main" id="{FEFA0DFF-2235-4060-BA9A-9D8A873C46F6}"/>
              </a:ext>
            </a:extLst>
          </p:cNvPr>
          <p:cNvGrpSpPr/>
          <p:nvPr/>
        </p:nvGrpSpPr>
        <p:grpSpPr>
          <a:xfrm>
            <a:off x="2665587" y="1648250"/>
            <a:ext cx="1490204" cy="1370403"/>
            <a:chOff x="1487978" y="856211"/>
            <a:chExt cx="2535382" cy="2427317"/>
          </a:xfrm>
          <a:solidFill>
            <a:srgbClr val="7030A0"/>
          </a:solidFill>
        </p:grpSpPr>
        <p:sp>
          <p:nvSpPr>
            <p:cNvPr id="65" name="Snip Diagonal Corner Rectangle 3">
              <a:extLst>
                <a:ext uri="{FF2B5EF4-FFF2-40B4-BE49-F238E27FC236}">
                  <a16:creationId xmlns:a16="http://schemas.microsoft.com/office/drawing/2014/main" id="{AA814CF0-FC57-424B-8920-6C16A017274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Snip Diagonal Corner Rectangle 4">
              <a:extLst>
                <a:ext uri="{FF2B5EF4-FFF2-40B4-BE49-F238E27FC236}">
                  <a16:creationId xmlns:a16="http://schemas.microsoft.com/office/drawing/2014/main" id="{D46B9DE5-0084-4DB8-85F9-B27344E8FFE9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8">
            <a:extLst>
              <a:ext uri="{FF2B5EF4-FFF2-40B4-BE49-F238E27FC236}">
                <a16:creationId xmlns:a16="http://schemas.microsoft.com/office/drawing/2014/main" id="{944FA689-176F-48D7-9826-57A7ECCE6E40}"/>
              </a:ext>
            </a:extLst>
          </p:cNvPr>
          <p:cNvGrpSpPr/>
          <p:nvPr/>
        </p:nvGrpSpPr>
        <p:grpSpPr>
          <a:xfrm>
            <a:off x="2712304" y="5504448"/>
            <a:ext cx="1423739" cy="407814"/>
            <a:chOff x="1487978" y="856211"/>
            <a:chExt cx="2535382" cy="2427317"/>
          </a:xfrm>
          <a:solidFill>
            <a:schemeClr val="accent2"/>
          </a:solidFill>
        </p:grpSpPr>
        <p:sp>
          <p:nvSpPr>
            <p:cNvPr id="68" name="Snip Diagonal Corner Rectangle 3">
              <a:extLst>
                <a:ext uri="{FF2B5EF4-FFF2-40B4-BE49-F238E27FC236}">
                  <a16:creationId xmlns:a16="http://schemas.microsoft.com/office/drawing/2014/main" id="{E85F729E-2009-44A7-9B6F-FB2933E7CBC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Snip Diagonal Corner Rectangle 4">
              <a:extLst>
                <a:ext uri="{FF2B5EF4-FFF2-40B4-BE49-F238E27FC236}">
                  <a16:creationId xmlns:a16="http://schemas.microsoft.com/office/drawing/2014/main" id="{02B6F759-DDF9-42DB-8540-526853880AB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Upgrade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5331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7">
            <a:extLst>
              <a:ext uri="{FF2B5EF4-FFF2-40B4-BE49-F238E27FC236}">
                <a16:creationId xmlns:a16="http://schemas.microsoft.com/office/drawing/2014/main" id="{9716738C-161E-4FEE-829C-56CEE546BFC5}"/>
              </a:ext>
            </a:extLst>
          </p:cNvPr>
          <p:cNvSpPr/>
          <p:nvPr/>
        </p:nvSpPr>
        <p:spPr>
          <a:xfrm>
            <a:off x="1686186" y="962005"/>
            <a:ext cx="8741330" cy="5002567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4BDCDE58-8425-4F79-BB78-1BF059FA4AC7}"/>
              </a:ext>
            </a:extLst>
          </p:cNvPr>
          <p:cNvGrpSpPr/>
          <p:nvPr/>
        </p:nvGrpSpPr>
        <p:grpSpPr>
          <a:xfrm>
            <a:off x="2941469" y="2170545"/>
            <a:ext cx="1516755" cy="1411947"/>
            <a:chOff x="1487978" y="856211"/>
            <a:chExt cx="2535382" cy="2427317"/>
          </a:xfrm>
        </p:grpSpPr>
        <p:sp>
          <p:nvSpPr>
            <p:cNvPr id="6" name="Snip Diagonal Corner Rectangle 3">
              <a:extLst>
                <a:ext uri="{FF2B5EF4-FFF2-40B4-BE49-F238E27FC236}">
                  <a16:creationId xmlns:a16="http://schemas.microsoft.com/office/drawing/2014/main" id="{CB0C4C6F-B4B9-49EE-9C91-60B59ADE0DCE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4">
              <a:extLst>
                <a:ext uri="{FF2B5EF4-FFF2-40B4-BE49-F238E27FC236}">
                  <a16:creationId xmlns:a16="http://schemas.microsoft.com/office/drawing/2014/main" id="{D480A9DC-12B8-42CB-B6A8-95AC0AE5A3D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569BC649-9E60-49BE-A71A-F207C98ABB0D}"/>
              </a:ext>
            </a:extLst>
          </p:cNvPr>
          <p:cNvGrpSpPr/>
          <p:nvPr/>
        </p:nvGrpSpPr>
        <p:grpSpPr>
          <a:xfrm>
            <a:off x="5109842" y="2170545"/>
            <a:ext cx="1482019" cy="1411947"/>
            <a:chOff x="1487978" y="856211"/>
            <a:chExt cx="2535382" cy="2427317"/>
          </a:xfrm>
        </p:grpSpPr>
        <p:sp>
          <p:nvSpPr>
            <p:cNvPr id="9" name="Snip Diagonal Corner Rectangle 3">
              <a:extLst>
                <a:ext uri="{FF2B5EF4-FFF2-40B4-BE49-F238E27FC236}">
                  <a16:creationId xmlns:a16="http://schemas.microsoft.com/office/drawing/2014/main" id="{73EB13B6-20CB-417B-97FF-AA1154B549B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nip Diagonal Corner Rectangle 4">
              <a:extLst>
                <a:ext uri="{FF2B5EF4-FFF2-40B4-BE49-F238E27FC236}">
                  <a16:creationId xmlns:a16="http://schemas.microsoft.com/office/drawing/2014/main" id="{E1826F7C-7B75-485D-A155-471941FF2E8F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DF48A26D-9246-433D-A710-1FB8CF02D845}"/>
              </a:ext>
            </a:extLst>
          </p:cNvPr>
          <p:cNvGrpSpPr/>
          <p:nvPr/>
        </p:nvGrpSpPr>
        <p:grpSpPr>
          <a:xfrm>
            <a:off x="7374518" y="2170545"/>
            <a:ext cx="1482019" cy="1411947"/>
            <a:chOff x="1487978" y="856211"/>
            <a:chExt cx="2535382" cy="2427317"/>
          </a:xfrm>
        </p:grpSpPr>
        <p:sp>
          <p:nvSpPr>
            <p:cNvPr id="12" name="Snip Diagonal Corner Rectangle 3">
              <a:extLst>
                <a:ext uri="{FF2B5EF4-FFF2-40B4-BE49-F238E27FC236}">
                  <a16:creationId xmlns:a16="http://schemas.microsoft.com/office/drawing/2014/main" id="{6B388C41-F74B-4628-84FF-D48DDBFCB69F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nip Diagonal Corner Rectangle 4">
              <a:extLst>
                <a:ext uri="{FF2B5EF4-FFF2-40B4-BE49-F238E27FC236}">
                  <a16:creationId xmlns:a16="http://schemas.microsoft.com/office/drawing/2014/main" id="{B6C14CA5-28CE-4503-9E15-21DE39D84B1E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8">
            <a:extLst>
              <a:ext uri="{FF2B5EF4-FFF2-40B4-BE49-F238E27FC236}">
                <a16:creationId xmlns:a16="http://schemas.microsoft.com/office/drawing/2014/main" id="{8BFE8ED0-A405-4A3F-8555-B5CC13F96530}"/>
              </a:ext>
            </a:extLst>
          </p:cNvPr>
          <p:cNvGrpSpPr/>
          <p:nvPr/>
        </p:nvGrpSpPr>
        <p:grpSpPr>
          <a:xfrm>
            <a:off x="5168122" y="5180659"/>
            <a:ext cx="1423739" cy="407814"/>
            <a:chOff x="1487978" y="856211"/>
            <a:chExt cx="2535382" cy="2427317"/>
          </a:xfrm>
          <a:solidFill>
            <a:schemeClr val="accent6"/>
          </a:solidFill>
        </p:grpSpPr>
        <p:sp>
          <p:nvSpPr>
            <p:cNvPr id="18" name="Snip Diagonal Corner Rectangle 3">
              <a:extLst>
                <a:ext uri="{FF2B5EF4-FFF2-40B4-BE49-F238E27FC236}">
                  <a16:creationId xmlns:a16="http://schemas.microsoft.com/office/drawing/2014/main" id="{4168A838-D312-458F-AE80-4A96A9578E9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nip Diagonal Corner Rectangle 4">
              <a:extLst>
                <a:ext uri="{FF2B5EF4-FFF2-40B4-BE49-F238E27FC236}">
                  <a16:creationId xmlns:a16="http://schemas.microsoft.com/office/drawing/2014/main" id="{4A94C195-50D8-442F-AA64-4DFC2CBFB6E5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Confirm</a:t>
              </a:r>
            </a:p>
          </p:txBody>
        </p:sp>
      </p:grpSp>
      <p:sp>
        <p:nvSpPr>
          <p:cNvPr id="20" name="타원 19">
            <a:extLst>
              <a:ext uri="{FF2B5EF4-FFF2-40B4-BE49-F238E27FC236}">
                <a16:creationId xmlns:a16="http://schemas.microsoft.com/office/drawing/2014/main" id="{B245F3DD-7B41-4413-A883-03E7A3206984}"/>
              </a:ext>
            </a:extLst>
          </p:cNvPr>
          <p:cNvSpPr/>
          <p:nvPr/>
        </p:nvSpPr>
        <p:spPr>
          <a:xfrm>
            <a:off x="5370958" y="2494560"/>
            <a:ext cx="765380" cy="733202"/>
          </a:xfrm>
          <a:prstGeom prst="ellipse">
            <a:avLst/>
          </a:prstGeom>
          <a:solidFill>
            <a:srgbClr val="826300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0000"/>
              </a:srgbClr>
            </a:outerShdw>
          </a:effectLst>
          <a:scene3d>
            <a:camera prst="perspectiveFront" fov="5100000">
              <a:rot lat="0" lon="18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12700" prstMaterial="dkEdge">
              <a:bevelT w="38100" h="38100"/>
              <a:bevelB w="38100" h="38100"/>
            </a:sp3d>
          </a:bodyPr>
          <a:lstStyle/>
          <a:p>
            <a:pPr algn="ctr"/>
            <a:r>
              <a:rPr lang="en-US" altLang="ko-KR" sz="3000" dirty="0">
                <a:solidFill>
                  <a:srgbClr val="A47D00"/>
                </a:solidFill>
              </a:rPr>
              <a:t>D</a:t>
            </a:r>
          </a:p>
        </p:txBody>
      </p:sp>
      <p:sp>
        <p:nvSpPr>
          <p:cNvPr id="21" name="육각형 20">
            <a:extLst>
              <a:ext uri="{FF2B5EF4-FFF2-40B4-BE49-F238E27FC236}">
                <a16:creationId xmlns:a16="http://schemas.microsoft.com/office/drawing/2014/main" id="{3826832D-3A0A-4728-A652-EC1C5758A994}"/>
              </a:ext>
            </a:extLst>
          </p:cNvPr>
          <p:cNvSpPr/>
          <p:nvPr/>
        </p:nvSpPr>
        <p:spPr>
          <a:xfrm>
            <a:off x="10688269" y="466534"/>
            <a:ext cx="983722" cy="853788"/>
          </a:xfrm>
          <a:prstGeom prst="hexagon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Snip Diagonal Corner Rectangle 7">
            <a:extLst>
              <a:ext uri="{FF2B5EF4-FFF2-40B4-BE49-F238E27FC236}">
                <a16:creationId xmlns:a16="http://schemas.microsoft.com/office/drawing/2014/main" id="{E3407F60-CBF2-49E9-8CA3-BFC708DCB188}"/>
              </a:ext>
            </a:extLst>
          </p:cNvPr>
          <p:cNvSpPr/>
          <p:nvPr/>
        </p:nvSpPr>
        <p:spPr>
          <a:xfrm>
            <a:off x="2941469" y="3933172"/>
            <a:ext cx="1458642" cy="73673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nip Diagonal Corner Rectangle 7">
            <a:extLst>
              <a:ext uri="{FF2B5EF4-FFF2-40B4-BE49-F238E27FC236}">
                <a16:creationId xmlns:a16="http://schemas.microsoft.com/office/drawing/2014/main" id="{15D2D617-3351-4056-ACC2-08D78085C6C1}"/>
              </a:ext>
            </a:extLst>
          </p:cNvPr>
          <p:cNvSpPr/>
          <p:nvPr/>
        </p:nvSpPr>
        <p:spPr>
          <a:xfrm>
            <a:off x="5133219" y="3972785"/>
            <a:ext cx="1458642" cy="73673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+ 925</a:t>
            </a:r>
          </a:p>
        </p:txBody>
      </p:sp>
      <p:sp>
        <p:nvSpPr>
          <p:cNvPr id="27" name="Snip Diagonal Corner Rectangle 7">
            <a:extLst>
              <a:ext uri="{FF2B5EF4-FFF2-40B4-BE49-F238E27FC236}">
                <a16:creationId xmlns:a16="http://schemas.microsoft.com/office/drawing/2014/main" id="{1DAA2C0C-137D-44AD-AAAD-DE33B539AC83}"/>
              </a:ext>
            </a:extLst>
          </p:cNvPr>
          <p:cNvSpPr/>
          <p:nvPr/>
        </p:nvSpPr>
        <p:spPr>
          <a:xfrm>
            <a:off x="7397895" y="3927184"/>
            <a:ext cx="1458642" cy="73673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+ 100</a:t>
            </a:r>
          </a:p>
        </p:txBody>
      </p:sp>
      <p:sp>
        <p:nvSpPr>
          <p:cNvPr id="31" name="별: 꼭짓점 5개 30">
            <a:extLst>
              <a:ext uri="{FF2B5EF4-FFF2-40B4-BE49-F238E27FC236}">
                <a16:creationId xmlns:a16="http://schemas.microsoft.com/office/drawing/2014/main" id="{AFB4DF23-9F79-4AFA-B662-680FC6411ECD}"/>
              </a:ext>
            </a:extLst>
          </p:cNvPr>
          <p:cNvSpPr/>
          <p:nvPr/>
        </p:nvSpPr>
        <p:spPr>
          <a:xfrm>
            <a:off x="6801614" y="-32067"/>
            <a:ext cx="1145808" cy="990608"/>
          </a:xfrm>
          <a:prstGeom prst="star5">
            <a:avLst>
              <a:gd name="adj" fmla="val 27794"/>
              <a:gd name="hf" fmla="val 105146"/>
              <a:gd name="vf" fmla="val 110557"/>
            </a:avLst>
          </a:prstGeom>
          <a:solidFill>
            <a:schemeClr val="accent5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EXP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8031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7602BE-24C4-4835-9924-EF2D6009BFAF}"/>
              </a:ext>
            </a:extLst>
          </p:cNvPr>
          <p:cNvSpPr/>
          <p:nvPr/>
        </p:nvSpPr>
        <p:spPr>
          <a:xfrm>
            <a:off x="645799" y="1196340"/>
            <a:ext cx="2933700" cy="1135380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875D99-2719-4C42-B9B0-07EF36022C68}"/>
              </a:ext>
            </a:extLst>
          </p:cNvPr>
          <p:cNvSpPr/>
          <p:nvPr/>
        </p:nvSpPr>
        <p:spPr>
          <a:xfrm>
            <a:off x="4166239" y="1196340"/>
            <a:ext cx="2933700" cy="1135380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141B10-4AFC-47CF-82E5-7DE62CE30781}"/>
              </a:ext>
            </a:extLst>
          </p:cNvPr>
          <p:cNvSpPr/>
          <p:nvPr/>
        </p:nvSpPr>
        <p:spPr>
          <a:xfrm>
            <a:off x="7747639" y="1196340"/>
            <a:ext cx="2933700" cy="11353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E72F88-80D4-4EF4-A79D-8C032968CD9A}"/>
              </a:ext>
            </a:extLst>
          </p:cNvPr>
          <p:cNvSpPr/>
          <p:nvPr/>
        </p:nvSpPr>
        <p:spPr>
          <a:xfrm>
            <a:off x="7839079" y="2933700"/>
            <a:ext cx="2933700" cy="1135380"/>
          </a:xfrm>
          <a:prstGeom prst="rect">
            <a:avLst/>
          </a:prstGeom>
          <a:solidFill>
            <a:srgbClr val="D0CEC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3D12B7-C4AF-4853-81FB-2F077D7AC43D}"/>
              </a:ext>
            </a:extLst>
          </p:cNvPr>
          <p:cNvSpPr/>
          <p:nvPr/>
        </p:nvSpPr>
        <p:spPr>
          <a:xfrm>
            <a:off x="4166239" y="2910840"/>
            <a:ext cx="2933700" cy="1135380"/>
          </a:xfrm>
          <a:prstGeom prst="rect">
            <a:avLst/>
          </a:prstGeom>
          <a:solidFill>
            <a:srgbClr val="D0CE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952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42180D3-26D3-4B23-9A8C-AC150521A362}"/>
              </a:ext>
            </a:extLst>
          </p:cNvPr>
          <p:cNvSpPr/>
          <p:nvPr/>
        </p:nvSpPr>
        <p:spPr>
          <a:xfrm>
            <a:off x="487680" y="1143000"/>
            <a:ext cx="9509760" cy="545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95513-7EB2-44FC-9CDF-30F2EAF94BC2}"/>
              </a:ext>
            </a:extLst>
          </p:cNvPr>
          <p:cNvSpPr txBox="1"/>
          <p:nvPr/>
        </p:nvSpPr>
        <p:spPr>
          <a:xfrm>
            <a:off x="2194560" y="2506980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haroni" panose="02010803020104030203" pitchFamily="2" charset="-79"/>
                <a:cs typeface="Aharoni" panose="02010803020104030203" pitchFamily="2" charset="-79"/>
              </a:rPr>
              <a:t>PLAY</a:t>
            </a:r>
            <a:endParaRPr lang="ko-KR" alt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E75B9-6D37-47B3-802A-FDF2C89F5F9E}"/>
              </a:ext>
            </a:extLst>
          </p:cNvPr>
          <p:cNvSpPr txBox="1"/>
          <p:nvPr/>
        </p:nvSpPr>
        <p:spPr>
          <a:xfrm>
            <a:off x="3712419" y="2484118"/>
            <a:ext cx="1048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Impact" panose="020B0806030902050204" pitchFamily="34" charset="0"/>
                <a:cs typeface="Aharoni" panose="02010803020104030203" pitchFamily="2" charset="-79"/>
              </a:rPr>
              <a:t>LEGENDS</a:t>
            </a:r>
            <a:endParaRPr lang="ko-KR" altLang="en-US" sz="2000" dirty="0"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5E8297-2768-4BE9-9E2F-7DC505131776}"/>
              </a:ext>
            </a:extLst>
          </p:cNvPr>
          <p:cNvSpPr txBox="1"/>
          <p:nvPr/>
        </p:nvSpPr>
        <p:spPr>
          <a:xfrm>
            <a:off x="5270133" y="248411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lgerian" panose="020B0604020202020204" pitchFamily="82" charset="0"/>
              </a:rPr>
              <a:t>ITEMS</a:t>
            </a:r>
            <a:endParaRPr lang="ko-KR" altLang="en-US" dirty="0">
              <a:latin typeface="Algerian" panose="020B0604020202020204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063001-30E0-415C-8D89-F56C97A5333F}"/>
              </a:ext>
            </a:extLst>
          </p:cNvPr>
          <p:cNvSpPr txBox="1"/>
          <p:nvPr/>
        </p:nvSpPr>
        <p:spPr>
          <a:xfrm>
            <a:off x="6749520" y="2484118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oper Black" panose="020B0604020202020204" pitchFamily="18" charset="0"/>
              </a:rPr>
              <a:t>STORE</a:t>
            </a:r>
            <a:endParaRPr lang="ko-KR" altLang="en-US" dirty="0">
              <a:latin typeface="Cooper Black" panose="020B060402020202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23B053-198D-49D2-945C-98E50902D98E}"/>
              </a:ext>
            </a:extLst>
          </p:cNvPr>
          <p:cNvSpPr txBox="1"/>
          <p:nvPr/>
        </p:nvSpPr>
        <p:spPr>
          <a:xfrm>
            <a:off x="2310007" y="3198167"/>
            <a:ext cx="697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PLAY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535514-8E4C-4BFD-ADAC-1F0538529941}"/>
              </a:ext>
            </a:extLst>
          </p:cNvPr>
          <p:cNvSpPr txBox="1"/>
          <p:nvPr/>
        </p:nvSpPr>
        <p:spPr>
          <a:xfrm>
            <a:off x="3712419" y="3198167"/>
            <a:ext cx="1155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LEGENDS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730865-6F48-480F-A293-24AEAD463D15}"/>
              </a:ext>
            </a:extLst>
          </p:cNvPr>
          <p:cNvSpPr txBox="1"/>
          <p:nvPr/>
        </p:nvSpPr>
        <p:spPr>
          <a:xfrm>
            <a:off x="5270133" y="3198167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ITEMS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941BC2-E88B-4396-8986-9D856FF999D3}"/>
              </a:ext>
            </a:extLst>
          </p:cNvPr>
          <p:cNvSpPr txBox="1"/>
          <p:nvPr/>
        </p:nvSpPr>
        <p:spPr>
          <a:xfrm>
            <a:off x="6749520" y="3188314"/>
            <a:ext cx="866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2288623" y="4020503"/>
            <a:ext cx="834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5119632" y="4025291"/>
            <a:ext cx="1494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DUNGEON 1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6772104" y="4025291"/>
            <a:ext cx="1494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DUNGEON 2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3546768" y="4038557"/>
            <a:ext cx="1248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TUTORIAL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2041086" y="4722642"/>
            <a:ext cx="123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WARRIOR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3559977" y="4752606"/>
            <a:ext cx="1050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ARCHER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5061918" y="4732517"/>
            <a:ext cx="1067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WIZARD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EC0899-8CFC-4F3F-9C8B-64F4DE6D5543}"/>
              </a:ext>
            </a:extLst>
          </p:cNvPr>
          <p:cNvSpPr txBox="1"/>
          <p:nvPr/>
        </p:nvSpPr>
        <p:spPr>
          <a:xfrm>
            <a:off x="2124890" y="5314890"/>
            <a:ext cx="710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3F2887-26B7-4D1D-9ADD-E4BBEC5DCF03}"/>
              </a:ext>
            </a:extLst>
          </p:cNvPr>
          <p:cNvSpPr txBox="1"/>
          <p:nvPr/>
        </p:nvSpPr>
        <p:spPr>
          <a:xfrm>
            <a:off x="3546768" y="5314890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A9CDE2-3571-45F7-8E62-5CB5B809D8F8}"/>
              </a:ext>
            </a:extLst>
          </p:cNvPr>
          <p:cNvSpPr txBox="1"/>
          <p:nvPr/>
        </p:nvSpPr>
        <p:spPr>
          <a:xfrm>
            <a:off x="5062031" y="5335631"/>
            <a:ext cx="766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OKAY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6752996" y="5314890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UPGRADE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2041086" y="5803017"/>
            <a:ext cx="1146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DAGGER </a:t>
            </a:r>
          </a:p>
          <a:p>
            <a:r>
              <a:rPr lang="en-US" altLang="ko-KR" sz="2000" b="1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STRIKE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3276489" y="5803017"/>
            <a:ext cx="13032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SELF</a:t>
            </a:r>
          </a:p>
          <a:p>
            <a:r>
              <a:rPr lang="en-US" altLang="ko-KR" sz="2000" b="1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RECOVERY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432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02F1E8-A816-4EF3-88E2-996AF9CACFCA}"/>
              </a:ext>
            </a:extLst>
          </p:cNvPr>
          <p:cNvSpPr/>
          <p:nvPr/>
        </p:nvSpPr>
        <p:spPr>
          <a:xfrm>
            <a:off x="7936435" y="875784"/>
            <a:ext cx="939712" cy="937602"/>
          </a:xfrm>
          <a:prstGeom prst="ellipse">
            <a:avLst/>
          </a:prstGeom>
          <a:solidFill>
            <a:srgbClr val="826300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0000"/>
              </a:srgbClr>
            </a:outerShdw>
          </a:effectLst>
          <a:scene3d>
            <a:camera prst="perspectiveFront" fov="5100000">
              <a:rot lat="0" lon="18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12700" prstMaterial="dkEdge">
              <a:bevelT w="38100" h="38100"/>
              <a:bevelB w="38100" h="38100"/>
            </a:sp3d>
          </a:bodyPr>
          <a:lstStyle/>
          <a:p>
            <a:pPr algn="ctr"/>
            <a:r>
              <a:rPr lang="en-US" altLang="ko-KR" sz="4000" dirty="0">
                <a:solidFill>
                  <a:srgbClr val="A47D00"/>
                </a:solidFill>
              </a:rPr>
              <a:t>D</a:t>
            </a:r>
          </a:p>
        </p:txBody>
      </p:sp>
      <p:sp>
        <p:nvSpPr>
          <p:cNvPr id="5" name="육각형 4">
            <a:extLst>
              <a:ext uri="{FF2B5EF4-FFF2-40B4-BE49-F238E27FC236}">
                <a16:creationId xmlns:a16="http://schemas.microsoft.com/office/drawing/2014/main" id="{684B7F32-6276-488C-836A-99F1C799A543}"/>
              </a:ext>
            </a:extLst>
          </p:cNvPr>
          <p:cNvSpPr/>
          <p:nvPr/>
        </p:nvSpPr>
        <p:spPr>
          <a:xfrm>
            <a:off x="10207328" y="917691"/>
            <a:ext cx="983722" cy="853788"/>
          </a:xfrm>
          <a:prstGeom prst="hexagon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B4446-00B0-454C-91EB-7B1B259C2504}"/>
              </a:ext>
            </a:extLst>
          </p:cNvPr>
          <p:cNvSpPr txBox="1"/>
          <p:nvPr/>
        </p:nvSpPr>
        <p:spPr>
          <a:xfrm>
            <a:off x="231345" y="413561"/>
            <a:ext cx="3315419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RightUp">
                <a:rot lat="1445577" lon="19888210" rev="412901"/>
              </a:camera>
              <a:lightRig rig="threePt" dir="t"/>
            </a:scene3d>
            <a:sp3d extrusionH="260350" contourW="69850" prstMaterial="dkEdge">
              <a:bevelT w="38100" h="38100"/>
              <a:contourClr>
                <a:srgbClr val="EE7E22"/>
              </a:contourClr>
            </a:sp3d>
          </a:bodyPr>
          <a:lstStyle/>
          <a:p>
            <a:r>
              <a:rPr lang="en-US" altLang="ko-KR" sz="115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79400">
                    <a:schemeClr val="accent2">
                      <a:alpha val="40000"/>
                    </a:schemeClr>
                  </a:glow>
                </a:effectLst>
              </a:rPr>
              <a:t>D&amp;L</a:t>
            </a:r>
            <a:endParaRPr lang="ko-KR" altLang="en-US" sz="11500" dirty="0">
              <a:solidFill>
                <a:schemeClr val="tx1">
                  <a:lumMod val="85000"/>
                  <a:lumOff val="15000"/>
                </a:schemeClr>
              </a:solidFill>
              <a:effectLst>
                <a:glow rad="279400">
                  <a:schemeClr val="accent2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936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57B291C-73FB-41DA-BF2C-817F40C31946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  <a:solidFill>
            <a:srgbClr val="B2B2B2">
              <a:alpha val="47059"/>
            </a:srgbClr>
          </a:solidFill>
        </p:grpSpPr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06D131F4-339E-4C8B-A5A6-F612B8EA16D2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89F8F831-467B-4535-BE81-010430526646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3779094-E290-483D-B623-E9758F7C6EBB}"/>
              </a:ext>
            </a:extLst>
          </p:cNvPr>
          <p:cNvGrpSpPr/>
          <p:nvPr/>
        </p:nvGrpSpPr>
        <p:grpSpPr>
          <a:xfrm>
            <a:off x="1848739" y="2867884"/>
            <a:ext cx="1457325" cy="860612"/>
            <a:chOff x="4486275" y="3048001"/>
            <a:chExt cx="1457325" cy="860612"/>
          </a:xfrm>
        </p:grpSpPr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744A4E64-2260-4315-9BC3-67CC96E827D0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>
              <a:extLst>
                <a:ext uri="{FF2B5EF4-FFF2-40B4-BE49-F238E27FC236}">
                  <a16:creationId xmlns:a16="http://schemas.microsoft.com/office/drawing/2014/main" id="{51DAC25B-C49D-4E3E-9EB4-D113ED089201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rgbClr val="B0B0B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566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49CDD24-4B39-4D4B-B645-FF68B505B8DF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A703938D-FC04-4500-9422-1FA1900125F0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7C08EB9B-1379-42F1-A283-2059924178FC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rgbClr val="686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862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05ECA42-8397-45CF-ADA0-A52C35B5C004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1DD8EE2B-FE8D-4190-B41C-7FCEC251D532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8DA65FFA-FE9E-4F39-9A77-B7491A754E60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042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68DA825-AC48-4212-B488-4C93B3DF881A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93CC3104-4E2E-433F-B806-0AA766B029E1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3792CB72-F2D2-44CD-B5FB-EEC5BC8A5D03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rgbClr val="5EA0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315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AD30E1F-52AD-495F-BB81-89877C36DD32}"/>
              </a:ext>
            </a:extLst>
          </p:cNvPr>
          <p:cNvGrpSpPr/>
          <p:nvPr/>
        </p:nvGrpSpPr>
        <p:grpSpPr>
          <a:xfrm>
            <a:off x="1106955" y="1052035"/>
            <a:ext cx="3041904" cy="1816608"/>
            <a:chOff x="469392" y="2310384"/>
            <a:chExt cx="3041904" cy="181660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A81893A-3C53-44BA-92DA-834F44DD4517}"/>
                </a:ext>
              </a:extLst>
            </p:cNvPr>
            <p:cNvSpPr/>
            <p:nvPr/>
          </p:nvSpPr>
          <p:spPr>
            <a:xfrm>
              <a:off x="469392" y="2310384"/>
              <a:ext cx="3041904" cy="1816608"/>
            </a:xfrm>
            <a:prstGeom prst="roundRect">
              <a:avLst>
                <a:gd name="adj" fmla="val 9764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41AF4E6-3E6E-4956-AEAE-9224D8282568}"/>
                </a:ext>
              </a:extLst>
            </p:cNvPr>
            <p:cNvSpPr/>
            <p:nvPr/>
          </p:nvSpPr>
          <p:spPr>
            <a:xfrm>
              <a:off x="469392" y="2310384"/>
              <a:ext cx="3041904" cy="1578864"/>
            </a:xfrm>
            <a:prstGeom prst="roundRect">
              <a:avLst>
                <a:gd name="adj" fmla="val 9764"/>
              </a:avLst>
            </a:prstGeom>
            <a:solidFill>
              <a:srgbClr val="EF9B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B9F4780-4B51-419D-8F04-5DA3B238FAC8}"/>
              </a:ext>
            </a:extLst>
          </p:cNvPr>
          <p:cNvGrpSpPr/>
          <p:nvPr/>
        </p:nvGrpSpPr>
        <p:grpSpPr>
          <a:xfrm>
            <a:off x="5301003" y="1058131"/>
            <a:ext cx="3041904" cy="1816608"/>
            <a:chOff x="469392" y="2310384"/>
            <a:chExt cx="3041904" cy="181660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6645A19-6C67-4B9E-8B5D-353BDDF65E95}"/>
                </a:ext>
              </a:extLst>
            </p:cNvPr>
            <p:cNvSpPr/>
            <p:nvPr/>
          </p:nvSpPr>
          <p:spPr>
            <a:xfrm>
              <a:off x="469392" y="2310384"/>
              <a:ext cx="3041904" cy="1816608"/>
            </a:xfrm>
            <a:prstGeom prst="roundRect">
              <a:avLst>
                <a:gd name="adj" fmla="val 9764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6A9F337-F297-4DAF-BCC7-A9EB41E25F56}"/>
                </a:ext>
              </a:extLst>
            </p:cNvPr>
            <p:cNvSpPr/>
            <p:nvPr/>
          </p:nvSpPr>
          <p:spPr>
            <a:xfrm>
              <a:off x="469392" y="2310384"/>
              <a:ext cx="3041904" cy="1578864"/>
            </a:xfrm>
            <a:prstGeom prst="roundRect">
              <a:avLst>
                <a:gd name="adj" fmla="val 9764"/>
              </a:avLst>
            </a:prstGeom>
            <a:solidFill>
              <a:srgbClr val="F6C9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33864F3-01D5-4DA3-9695-4042BB5160C0}"/>
              </a:ext>
            </a:extLst>
          </p:cNvPr>
          <p:cNvSpPr/>
          <p:nvPr/>
        </p:nvSpPr>
        <p:spPr>
          <a:xfrm>
            <a:off x="6274965" y="3744863"/>
            <a:ext cx="2852257" cy="1397178"/>
          </a:xfrm>
          <a:prstGeom prst="roundRect">
            <a:avLst>
              <a:gd name="adj" fmla="val 9764"/>
            </a:avLst>
          </a:prstGeom>
          <a:solidFill>
            <a:srgbClr val="E5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778E0F-8088-4170-B700-23D4C2C18EDA}"/>
              </a:ext>
            </a:extLst>
          </p:cNvPr>
          <p:cNvGrpSpPr/>
          <p:nvPr/>
        </p:nvGrpSpPr>
        <p:grpSpPr>
          <a:xfrm>
            <a:off x="1106955" y="3654019"/>
            <a:ext cx="3041904" cy="1816609"/>
            <a:chOff x="1106955" y="3654019"/>
            <a:chExt cx="3041904" cy="181660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AB26CF5-C982-47E1-866B-6EDE95953CCB}"/>
                </a:ext>
              </a:extLst>
            </p:cNvPr>
            <p:cNvGrpSpPr/>
            <p:nvPr/>
          </p:nvGrpSpPr>
          <p:grpSpPr>
            <a:xfrm>
              <a:off x="1106955" y="3654019"/>
              <a:ext cx="3041904" cy="1816609"/>
              <a:chOff x="469392" y="2310383"/>
              <a:chExt cx="3041904" cy="1816609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D89273C-1B7A-4027-8FEC-568D28E7C280}"/>
                  </a:ext>
                </a:extLst>
              </p:cNvPr>
              <p:cNvSpPr/>
              <p:nvPr/>
            </p:nvSpPr>
            <p:spPr>
              <a:xfrm>
                <a:off x="469392" y="2310384"/>
                <a:ext cx="3041904" cy="1816608"/>
              </a:xfrm>
              <a:prstGeom prst="roundRect">
                <a:avLst>
                  <a:gd name="adj" fmla="val 9764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5FC135B5-E022-4052-A092-17683869D946}"/>
                  </a:ext>
                </a:extLst>
              </p:cNvPr>
              <p:cNvSpPr/>
              <p:nvPr/>
            </p:nvSpPr>
            <p:spPr>
              <a:xfrm>
                <a:off x="469392" y="2310383"/>
                <a:ext cx="3041904" cy="1696649"/>
              </a:xfrm>
              <a:prstGeom prst="roundRect">
                <a:avLst>
                  <a:gd name="adj" fmla="val 9764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CE4DD59-DF86-419D-A905-AE35E7695DA3}"/>
                </a:ext>
              </a:extLst>
            </p:cNvPr>
            <p:cNvGrpSpPr/>
            <p:nvPr/>
          </p:nvGrpSpPr>
          <p:grpSpPr>
            <a:xfrm>
              <a:off x="1191237" y="3744862"/>
              <a:ext cx="2877423" cy="1510557"/>
              <a:chOff x="469392" y="2310383"/>
              <a:chExt cx="3041904" cy="1816609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E72EC1CF-EE19-4EA3-AF44-C4114F2A37A9}"/>
                  </a:ext>
                </a:extLst>
              </p:cNvPr>
              <p:cNvSpPr/>
              <p:nvPr/>
            </p:nvSpPr>
            <p:spPr>
              <a:xfrm>
                <a:off x="469392" y="2310384"/>
                <a:ext cx="3041904" cy="1816608"/>
              </a:xfrm>
              <a:prstGeom prst="roundRect">
                <a:avLst>
                  <a:gd name="adj" fmla="val 9764"/>
                </a:avLst>
              </a:prstGeom>
              <a:solidFill>
                <a:srgbClr val="CAC8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A77B7B2F-7E27-4317-B947-AC0824EFFE9E}"/>
                  </a:ext>
                </a:extLst>
              </p:cNvPr>
              <p:cNvSpPr/>
              <p:nvPr/>
            </p:nvSpPr>
            <p:spPr>
              <a:xfrm>
                <a:off x="469392" y="2310383"/>
                <a:ext cx="3041904" cy="1742151"/>
              </a:xfrm>
              <a:prstGeom prst="roundRect">
                <a:avLst>
                  <a:gd name="adj" fmla="val 9764"/>
                </a:avLst>
              </a:prstGeom>
              <a:solidFill>
                <a:srgbClr val="E5E3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506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BBE72D83-99AC-4935-9C7A-7777FFB608EB}"/>
              </a:ext>
            </a:extLst>
          </p:cNvPr>
          <p:cNvGrpSpPr/>
          <p:nvPr/>
        </p:nvGrpSpPr>
        <p:grpSpPr>
          <a:xfrm>
            <a:off x="856211" y="210589"/>
            <a:ext cx="2994660" cy="1341120"/>
            <a:chOff x="731520" y="1341120"/>
            <a:chExt cx="2994660" cy="1341120"/>
          </a:xfrm>
        </p:grpSpPr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2CAB602C-958B-41C4-8527-B631BC356C06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06FF487D-BF37-4707-8E9D-B55559B6F559}"/>
                </a:ext>
              </a:extLst>
            </p:cNvPr>
            <p:cNvSpPr/>
            <p:nvPr/>
          </p:nvSpPr>
          <p:spPr>
            <a:xfrm>
              <a:off x="792480" y="1341120"/>
              <a:ext cx="2933700" cy="1135380"/>
            </a:xfrm>
            <a:prstGeom prst="parallelogram">
              <a:avLst/>
            </a:prstGeom>
            <a:solidFill>
              <a:srgbClr val="76717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D76580-E5FD-4046-AF21-F94DE0A0F4B8}"/>
              </a:ext>
            </a:extLst>
          </p:cNvPr>
          <p:cNvGrpSpPr/>
          <p:nvPr/>
        </p:nvGrpSpPr>
        <p:grpSpPr>
          <a:xfrm>
            <a:off x="4140430" y="210589"/>
            <a:ext cx="2994660" cy="1341120"/>
            <a:chOff x="731520" y="1341120"/>
            <a:chExt cx="2994660" cy="1341120"/>
          </a:xfrm>
        </p:grpSpPr>
        <p:sp>
          <p:nvSpPr>
            <p:cNvPr id="13" name="평행 사변형 12">
              <a:extLst>
                <a:ext uri="{FF2B5EF4-FFF2-40B4-BE49-F238E27FC236}">
                  <a16:creationId xmlns:a16="http://schemas.microsoft.com/office/drawing/2014/main" id="{31B5FF17-6CBE-4FEE-BCFC-49F1804C2696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E4ADA964-0F18-4A1B-8BD0-81269004BC87}"/>
                </a:ext>
              </a:extLst>
            </p:cNvPr>
            <p:cNvSpPr/>
            <p:nvPr/>
          </p:nvSpPr>
          <p:spPr>
            <a:xfrm>
              <a:off x="792480" y="1341120"/>
              <a:ext cx="2933700" cy="1135380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62D3D7-860A-4566-9737-D21B4EBAFA57}"/>
              </a:ext>
            </a:extLst>
          </p:cNvPr>
          <p:cNvGrpSpPr/>
          <p:nvPr/>
        </p:nvGrpSpPr>
        <p:grpSpPr>
          <a:xfrm>
            <a:off x="604751" y="2374670"/>
            <a:ext cx="2994660" cy="1341120"/>
            <a:chOff x="731520" y="1341120"/>
            <a:chExt cx="2994660" cy="1341120"/>
          </a:xfrm>
        </p:grpSpPr>
        <p:sp>
          <p:nvSpPr>
            <p:cNvPr id="16" name="평행 사변형 15">
              <a:extLst>
                <a:ext uri="{FF2B5EF4-FFF2-40B4-BE49-F238E27FC236}">
                  <a16:creationId xmlns:a16="http://schemas.microsoft.com/office/drawing/2014/main" id="{46B3E12E-1E4E-4CAE-96A1-505BA65CCFE5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rgbClr val="EE7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평행 사변형 16">
              <a:extLst>
                <a:ext uri="{FF2B5EF4-FFF2-40B4-BE49-F238E27FC236}">
                  <a16:creationId xmlns:a16="http://schemas.microsoft.com/office/drawing/2014/main" id="{32A057BB-4DB1-499D-BD3C-705CBA29FF05}"/>
                </a:ext>
              </a:extLst>
            </p:cNvPr>
            <p:cNvSpPr/>
            <p:nvPr/>
          </p:nvSpPr>
          <p:spPr>
            <a:xfrm>
              <a:off x="792480" y="1341120"/>
              <a:ext cx="2933700" cy="1135380"/>
            </a:xfrm>
            <a:prstGeom prst="parallelogram">
              <a:avLst/>
            </a:prstGeom>
            <a:solidFill>
              <a:srgbClr val="76717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55DCF8-42D7-4DBB-B9E9-10E1696791DC}"/>
              </a:ext>
            </a:extLst>
          </p:cNvPr>
          <p:cNvSpPr/>
          <p:nvPr/>
        </p:nvSpPr>
        <p:spPr>
          <a:xfrm>
            <a:off x="4104237" y="2374671"/>
            <a:ext cx="2994660" cy="13411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1ECF53-01F0-4C7A-9107-ED78D9E0F0D2}"/>
              </a:ext>
            </a:extLst>
          </p:cNvPr>
          <p:cNvSpPr/>
          <p:nvPr/>
        </p:nvSpPr>
        <p:spPr>
          <a:xfrm>
            <a:off x="4140430" y="2412770"/>
            <a:ext cx="2920841" cy="1097280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4876BE-422D-4FE4-B9DB-D84981178B99}"/>
              </a:ext>
            </a:extLst>
          </p:cNvPr>
          <p:cNvSpPr/>
          <p:nvPr/>
        </p:nvSpPr>
        <p:spPr>
          <a:xfrm>
            <a:off x="4104237" y="3510051"/>
            <a:ext cx="2994660" cy="20574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B07C6F-ECF8-4F34-9C9D-B9632BAF1ACB}"/>
              </a:ext>
            </a:extLst>
          </p:cNvPr>
          <p:cNvSpPr/>
          <p:nvPr/>
        </p:nvSpPr>
        <p:spPr>
          <a:xfrm>
            <a:off x="7567530" y="2374671"/>
            <a:ext cx="2994660" cy="134112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6D8402-DF3E-47B8-AE2E-FA6FE78C09E3}"/>
              </a:ext>
            </a:extLst>
          </p:cNvPr>
          <p:cNvSpPr/>
          <p:nvPr/>
        </p:nvSpPr>
        <p:spPr>
          <a:xfrm>
            <a:off x="7603723" y="2412770"/>
            <a:ext cx="2920841" cy="1097280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81B7B1-7C9D-4543-B4DF-D95288AE328C}"/>
              </a:ext>
            </a:extLst>
          </p:cNvPr>
          <p:cNvSpPr/>
          <p:nvPr/>
        </p:nvSpPr>
        <p:spPr>
          <a:xfrm>
            <a:off x="7567530" y="3510051"/>
            <a:ext cx="2994660" cy="20574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11F9CDD-9246-4B16-BBB7-E7D27CCC1D79}"/>
              </a:ext>
            </a:extLst>
          </p:cNvPr>
          <p:cNvSpPr/>
          <p:nvPr/>
        </p:nvSpPr>
        <p:spPr>
          <a:xfrm>
            <a:off x="7956150" y="210589"/>
            <a:ext cx="2933700" cy="1135380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17">
            <a:extLst>
              <a:ext uri="{FF2B5EF4-FFF2-40B4-BE49-F238E27FC236}">
                <a16:creationId xmlns:a16="http://schemas.microsoft.com/office/drawing/2014/main" id="{5755DCF8-42D7-4DBB-B9E9-10E1696791DC}"/>
              </a:ext>
            </a:extLst>
          </p:cNvPr>
          <p:cNvSpPr/>
          <p:nvPr/>
        </p:nvSpPr>
        <p:spPr>
          <a:xfrm>
            <a:off x="4104237" y="4386351"/>
            <a:ext cx="2994660" cy="13411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18">
            <a:extLst>
              <a:ext uri="{FF2B5EF4-FFF2-40B4-BE49-F238E27FC236}">
                <a16:creationId xmlns:a16="http://schemas.microsoft.com/office/drawing/2014/main" id="{351ECF53-01F0-4C7A-9107-ED78D9E0F0D2}"/>
              </a:ext>
            </a:extLst>
          </p:cNvPr>
          <p:cNvSpPr/>
          <p:nvPr/>
        </p:nvSpPr>
        <p:spPr>
          <a:xfrm>
            <a:off x="4140430" y="4457702"/>
            <a:ext cx="2920841" cy="1219892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L-Shape 1"/>
          <p:cNvSpPr/>
          <p:nvPr/>
        </p:nvSpPr>
        <p:spPr>
          <a:xfrm rot="13386141">
            <a:off x="6650637" y="5259253"/>
            <a:ext cx="221524" cy="214784"/>
          </a:xfrm>
          <a:prstGeom prst="corner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직사각형 17">
            <a:extLst>
              <a:ext uri="{FF2B5EF4-FFF2-40B4-BE49-F238E27FC236}">
                <a16:creationId xmlns:a16="http://schemas.microsoft.com/office/drawing/2014/main" id="{5755DCF8-42D7-4DBB-B9E9-10E1696791DC}"/>
              </a:ext>
            </a:extLst>
          </p:cNvPr>
          <p:cNvSpPr/>
          <p:nvPr/>
        </p:nvSpPr>
        <p:spPr>
          <a:xfrm>
            <a:off x="7529904" y="4386351"/>
            <a:ext cx="2994660" cy="134112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18">
            <a:extLst>
              <a:ext uri="{FF2B5EF4-FFF2-40B4-BE49-F238E27FC236}">
                <a16:creationId xmlns:a16="http://schemas.microsoft.com/office/drawing/2014/main" id="{351ECF53-01F0-4C7A-9107-ED78D9E0F0D2}"/>
              </a:ext>
            </a:extLst>
          </p:cNvPr>
          <p:cNvSpPr/>
          <p:nvPr/>
        </p:nvSpPr>
        <p:spPr>
          <a:xfrm>
            <a:off x="7566097" y="4457702"/>
            <a:ext cx="2920841" cy="1219892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L-Shape 29"/>
          <p:cNvSpPr/>
          <p:nvPr/>
        </p:nvSpPr>
        <p:spPr>
          <a:xfrm rot="13386141">
            <a:off x="10076304" y="5259253"/>
            <a:ext cx="221524" cy="214784"/>
          </a:xfrm>
          <a:prstGeom prst="corner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/>
          <p:cNvSpPr/>
          <p:nvPr/>
        </p:nvSpPr>
        <p:spPr>
          <a:xfrm>
            <a:off x="856211" y="4386351"/>
            <a:ext cx="2394065" cy="277089"/>
          </a:xfrm>
          <a:prstGeom prst="parallelogram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02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H="1">
            <a:off x="940116" y="1889761"/>
            <a:ext cx="7553498" cy="4153592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438101" y="3192087"/>
            <a:ext cx="1687484" cy="1680557"/>
            <a:chOff x="1487978" y="856211"/>
            <a:chExt cx="2535382" cy="2427317"/>
          </a:xfrm>
        </p:grpSpPr>
        <p:sp>
          <p:nvSpPr>
            <p:cNvPr id="4" name="Snip Diagonal Corner Rectangle 3"/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nip Diagonal Corner Rectangle 4"/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51867" y="3151215"/>
            <a:ext cx="1684713" cy="1762299"/>
            <a:chOff x="6112625" y="997527"/>
            <a:chExt cx="2535382" cy="2427317"/>
          </a:xfrm>
        </p:grpSpPr>
        <p:sp>
          <p:nvSpPr>
            <p:cNvPr id="6" name="Snip Diagonal Corner Rectangle 5"/>
            <p:cNvSpPr/>
            <p:nvPr/>
          </p:nvSpPr>
          <p:spPr>
            <a:xfrm>
              <a:off x="6112625" y="997527"/>
              <a:ext cx="2535382" cy="2427317"/>
            </a:xfrm>
            <a:prstGeom prst="snip2DiagRect">
              <a:avLst/>
            </a:prstGeom>
            <a:solidFill>
              <a:srgbClr val="EE7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6"/>
            <p:cNvSpPr/>
            <p:nvPr/>
          </p:nvSpPr>
          <p:spPr>
            <a:xfrm>
              <a:off x="6265025" y="1149928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262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>
            <a:extLst>
              <a:ext uri="{FF2B5EF4-FFF2-40B4-BE49-F238E27FC236}">
                <a16:creationId xmlns:a16="http://schemas.microsoft.com/office/drawing/2014/main" id="{ECFDB03C-217B-4EE6-8D92-C5A23130707C}"/>
              </a:ext>
            </a:extLst>
          </p:cNvPr>
          <p:cNvGrpSpPr/>
          <p:nvPr/>
        </p:nvGrpSpPr>
        <p:grpSpPr>
          <a:xfrm>
            <a:off x="2000076" y="1658562"/>
            <a:ext cx="1687484" cy="1680557"/>
            <a:chOff x="1487978" y="856211"/>
            <a:chExt cx="2535382" cy="2427317"/>
          </a:xfrm>
        </p:grpSpPr>
        <p:sp>
          <p:nvSpPr>
            <p:cNvPr id="5" name="Snip Diagonal Corner Rectangle 3">
              <a:extLst>
                <a:ext uri="{FF2B5EF4-FFF2-40B4-BE49-F238E27FC236}">
                  <a16:creationId xmlns:a16="http://schemas.microsoft.com/office/drawing/2014/main" id="{E68D92A7-F6A6-445D-8A52-8528108B620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nip Diagonal Corner Rectangle 4">
              <a:extLst>
                <a:ext uri="{FF2B5EF4-FFF2-40B4-BE49-F238E27FC236}">
                  <a16:creationId xmlns:a16="http://schemas.microsoft.com/office/drawing/2014/main" id="{4A66137C-0045-4EFE-8361-65C03A1277C9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8">
            <a:extLst>
              <a:ext uri="{FF2B5EF4-FFF2-40B4-BE49-F238E27FC236}">
                <a16:creationId xmlns:a16="http://schemas.microsoft.com/office/drawing/2014/main" id="{88DD3D1A-2113-4DBD-BDD8-5A235F9ABFB8}"/>
              </a:ext>
            </a:extLst>
          </p:cNvPr>
          <p:cNvGrpSpPr/>
          <p:nvPr/>
        </p:nvGrpSpPr>
        <p:grpSpPr>
          <a:xfrm>
            <a:off x="2101509" y="3847154"/>
            <a:ext cx="1543586" cy="1537250"/>
            <a:chOff x="1487978" y="856211"/>
            <a:chExt cx="2535382" cy="2427317"/>
          </a:xfrm>
        </p:grpSpPr>
        <p:sp>
          <p:nvSpPr>
            <p:cNvPr id="8" name="Snip Diagonal Corner Rectangle 3">
              <a:extLst>
                <a:ext uri="{FF2B5EF4-FFF2-40B4-BE49-F238E27FC236}">
                  <a16:creationId xmlns:a16="http://schemas.microsoft.com/office/drawing/2014/main" id="{13A520E0-8F6B-4FC0-BB71-2A46B1A1BCE2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nip Diagonal Corner Rectangle 4">
              <a:extLst>
                <a:ext uri="{FF2B5EF4-FFF2-40B4-BE49-F238E27FC236}">
                  <a16:creationId xmlns:a16="http://schemas.microsoft.com/office/drawing/2014/main" id="{988DD5A0-3E8C-411F-8DA3-FB4435B8E332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A7DC287-28DE-4285-951C-B167A42A8D7E}"/>
              </a:ext>
            </a:extLst>
          </p:cNvPr>
          <p:cNvGrpSpPr/>
          <p:nvPr/>
        </p:nvGrpSpPr>
        <p:grpSpPr>
          <a:xfrm>
            <a:off x="4997680" y="1900159"/>
            <a:ext cx="2994660" cy="1341120"/>
            <a:chOff x="731520" y="1341120"/>
            <a:chExt cx="2994660" cy="1341120"/>
          </a:xfrm>
        </p:grpSpPr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B5A6272C-9AA7-4535-B30A-F5015E934F1A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>
              <a:extLst>
                <a:ext uri="{FF2B5EF4-FFF2-40B4-BE49-F238E27FC236}">
                  <a16:creationId xmlns:a16="http://schemas.microsoft.com/office/drawing/2014/main" id="{45C95EED-2926-4D47-96DD-B184B49FE23D}"/>
                </a:ext>
              </a:extLst>
            </p:cNvPr>
            <p:cNvSpPr/>
            <p:nvPr/>
          </p:nvSpPr>
          <p:spPr>
            <a:xfrm>
              <a:off x="862012" y="1417394"/>
              <a:ext cx="2752178" cy="1044814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1CBFFC9-DB3C-444F-9243-94BA005D53A2}"/>
              </a:ext>
            </a:extLst>
          </p:cNvPr>
          <p:cNvGrpSpPr/>
          <p:nvPr/>
        </p:nvGrpSpPr>
        <p:grpSpPr>
          <a:xfrm>
            <a:off x="4027400" y="3616722"/>
            <a:ext cx="2994660" cy="1341120"/>
            <a:chOff x="731520" y="1341120"/>
            <a:chExt cx="2994660" cy="1341120"/>
          </a:xfrm>
        </p:grpSpPr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7CFE555E-BCB6-4911-9EA3-8A46B9FF3562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3819FE07-51CC-4D99-A609-5CC99DFFC52A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FF23AF5-9F9E-473A-9ADD-023FEAA04125}"/>
              </a:ext>
            </a:extLst>
          </p:cNvPr>
          <p:cNvGrpSpPr/>
          <p:nvPr/>
        </p:nvGrpSpPr>
        <p:grpSpPr>
          <a:xfrm>
            <a:off x="6675350" y="3616722"/>
            <a:ext cx="2994660" cy="1341120"/>
            <a:chOff x="731520" y="1341120"/>
            <a:chExt cx="2994660" cy="1341120"/>
          </a:xfrm>
        </p:grpSpPr>
        <p:sp>
          <p:nvSpPr>
            <p:cNvPr id="17" name="평행 사변형 16">
              <a:extLst>
                <a:ext uri="{FF2B5EF4-FFF2-40B4-BE49-F238E27FC236}">
                  <a16:creationId xmlns:a16="http://schemas.microsoft.com/office/drawing/2014/main" id="{969B1DF2-EFFE-46D6-9E93-145D2F4B8E8D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평행 사변형 17">
              <a:extLst>
                <a:ext uri="{FF2B5EF4-FFF2-40B4-BE49-F238E27FC236}">
                  <a16:creationId xmlns:a16="http://schemas.microsoft.com/office/drawing/2014/main" id="{9F7B0C35-6DE1-470E-980C-A4A169F24AFA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837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48</Words>
  <Application>Microsoft Office PowerPoint</Application>
  <PresentationFormat>Widescreen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맑은 고딕</vt:lpstr>
      <vt:lpstr>Aharoni</vt:lpstr>
      <vt:lpstr>Algerian</vt:lpstr>
      <vt:lpstr>Arial</vt:lpstr>
      <vt:lpstr>Calibri</vt:lpstr>
      <vt:lpstr>Cooper Black</vt:lpstr>
      <vt:lpstr>Impact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원재 정</dc:creator>
  <cp:lastModifiedBy>Wonjae Jung</cp:lastModifiedBy>
  <cp:revision>42</cp:revision>
  <dcterms:created xsi:type="dcterms:W3CDTF">2019-11-12T04:44:38Z</dcterms:created>
  <dcterms:modified xsi:type="dcterms:W3CDTF">2019-11-14T21:09:06Z</dcterms:modified>
</cp:coreProperties>
</file>