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5" r:id="rId15"/>
    <p:sldId id="263" r:id="rId16"/>
    <p:sldId id="264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2043432" y="318408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chemeClr val="bg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39727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79738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19749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59760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098271" y="87578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7B0A8F6-B8E4-412D-9865-1C69687A35FC}"/>
              </a:ext>
            </a:extLst>
          </p:cNvPr>
          <p:cNvSpPr/>
          <p:nvPr/>
        </p:nvSpPr>
        <p:spPr>
          <a:xfrm>
            <a:off x="5730589" y="959598"/>
            <a:ext cx="983722" cy="853788"/>
          </a:xfrm>
          <a:prstGeom prst="hexagon">
            <a:avLst>
              <a:gd name="adj" fmla="val 32860"/>
              <a:gd name="vf" fmla="val 115470"/>
            </a:avLst>
          </a:prstGeom>
          <a:solidFill>
            <a:srgbClr val="00B050"/>
          </a:solidFill>
          <a:ln>
            <a:noFill/>
          </a:ln>
          <a:scene3d>
            <a:camera prst="perspectiveHeroicExtremeLeftFacing"/>
            <a:lightRig rig="threePt" dir="t"/>
          </a:scene3d>
          <a:sp3d prstMaterial="metal">
            <a:bevelT w="393700" h="88900" prst="angle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맑은 고딕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Seonghak Kim</cp:lastModifiedBy>
  <cp:revision>60</cp:revision>
  <dcterms:created xsi:type="dcterms:W3CDTF">2019-11-12T04:44:38Z</dcterms:created>
  <dcterms:modified xsi:type="dcterms:W3CDTF">2019-11-22T19:17:01Z</dcterms:modified>
</cp:coreProperties>
</file>