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63" r:id="rId15"/>
    <p:sldId id="264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207328" y="917691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56</cp:revision>
  <dcterms:created xsi:type="dcterms:W3CDTF">2019-11-12T04:44:38Z</dcterms:created>
  <dcterms:modified xsi:type="dcterms:W3CDTF">2019-11-20T01:47:20Z</dcterms:modified>
</cp:coreProperties>
</file>