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2626"/>
    <a:srgbClr val="767171"/>
    <a:srgbClr val="AFABAB"/>
    <a:srgbClr val="EE7E22"/>
    <a:srgbClr val="D0CECE"/>
    <a:srgbClr val="7F7F7F"/>
    <a:srgbClr val="9E0000"/>
    <a:srgbClr val="99959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469392" y="2310384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4663440" y="2316480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1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17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Wonjae Jung</cp:lastModifiedBy>
  <cp:revision>19</cp:revision>
  <dcterms:created xsi:type="dcterms:W3CDTF">2019-11-12T04:44:38Z</dcterms:created>
  <dcterms:modified xsi:type="dcterms:W3CDTF">2019-11-13T01:20:58Z</dcterms:modified>
</cp:coreProperties>
</file>